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4DFD92A-F461-46D4-B47C-AD9B7642CCCD}">
          <p14:sldIdLst>
            <p14:sldId id="256"/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Untitled Section" id="{81792F18-6CD4-43EA-83B4-FD0898926E59}">
          <p14:sldIdLst>
            <p14:sldId id="274"/>
            <p14:sldId id="276"/>
            <p14:sldId id="275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-84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8C5C1-E35E-41F4-834F-FD4F7C706A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D6E89D14-A597-4F91-9DFD-E384AEB3119B}">
      <dgm:prSet phldrT="[Text]" custT="1"/>
      <dgm:spPr/>
      <dgm:t>
        <a:bodyPr/>
        <a:lstStyle/>
        <a:p>
          <a:r>
            <a:rPr lang="sr-Latn-RS" dirty="0"/>
            <a:t>osoba mora imati sva 4 kriterijuma</a:t>
          </a:r>
        </a:p>
      </dgm:t>
    </dgm:pt>
    <dgm:pt modelId="{F77AF6D9-F22B-44D7-AFA6-4667C9B23F68}" type="parTrans" cxnId="{126A8C98-4284-41FD-B0F1-9F0987200E38}">
      <dgm:prSet/>
      <dgm:spPr/>
      <dgm:t>
        <a:bodyPr/>
        <a:lstStyle/>
        <a:p>
          <a:endParaRPr lang="sr-Latn-RS"/>
        </a:p>
      </dgm:t>
    </dgm:pt>
    <dgm:pt modelId="{A0424702-414D-4F9E-9B32-A04B80246472}" type="sibTrans" cxnId="{126A8C98-4284-41FD-B0F1-9F0987200E38}">
      <dgm:prSet/>
      <dgm:spPr/>
      <dgm:t>
        <a:bodyPr/>
        <a:lstStyle/>
        <a:p>
          <a:endParaRPr lang="sr-Latn-RS"/>
        </a:p>
      </dgm:t>
    </dgm:pt>
    <dgm:pt modelId="{D0DCF6BB-43B4-48FF-BD54-86BB96259D8A}">
      <dgm:prSet phldrT="[Text]"/>
      <dgm:spPr/>
      <dgm:t>
        <a:bodyPr/>
        <a:lstStyle/>
        <a:p>
          <a:r>
            <a:rPr lang="sr-Latn-RS" dirty="0"/>
            <a:t>1.Preokupacija internetom/ video igrom</a:t>
          </a:r>
        </a:p>
        <a:p>
          <a:r>
            <a:rPr lang="sr-Latn-RS" dirty="0"/>
            <a:t>2. Gubitak kontrole (osttaje se duže nego što je planirano)</a:t>
          </a:r>
        </a:p>
      </dgm:t>
    </dgm:pt>
    <dgm:pt modelId="{7D5CA3DC-65B3-41DB-A3A9-C0F7EC562FD1}" type="parTrans" cxnId="{0767B5F3-C384-46BF-9C4F-DE5F43723A42}">
      <dgm:prSet/>
      <dgm:spPr/>
      <dgm:t>
        <a:bodyPr/>
        <a:lstStyle/>
        <a:p>
          <a:endParaRPr lang="sr-Latn-RS"/>
        </a:p>
      </dgm:t>
    </dgm:pt>
    <dgm:pt modelId="{D09D7D7F-28BA-426A-8385-B5ED5F8912D2}" type="sibTrans" cxnId="{0767B5F3-C384-46BF-9C4F-DE5F43723A42}">
      <dgm:prSet/>
      <dgm:spPr/>
      <dgm:t>
        <a:bodyPr/>
        <a:lstStyle/>
        <a:p>
          <a:endParaRPr lang="sr-Latn-RS"/>
        </a:p>
      </dgm:t>
    </dgm:pt>
    <dgm:pt modelId="{D40BA156-4C81-420A-BA36-4B6C89764989}">
      <dgm:prSet phldrT="[Text]"/>
      <dgm:spPr/>
      <dgm:t>
        <a:bodyPr/>
        <a:lstStyle/>
        <a:p>
          <a:r>
            <a:rPr lang="sr-Latn-RS" dirty="0"/>
            <a:t>3.Povećanje vremena provedenog na internetu</a:t>
          </a:r>
        </a:p>
      </dgm:t>
    </dgm:pt>
    <dgm:pt modelId="{C42DD76C-6386-4CFA-8167-999EB72B9D4E}" type="parTrans" cxnId="{6E1FA3C2-DB84-4369-B3EC-DE414931D2F9}">
      <dgm:prSet/>
      <dgm:spPr/>
      <dgm:t>
        <a:bodyPr/>
        <a:lstStyle/>
        <a:p>
          <a:endParaRPr lang="sr-Latn-RS"/>
        </a:p>
      </dgm:t>
    </dgm:pt>
    <dgm:pt modelId="{8B146A16-B1F0-4D2A-8C26-DCDEE4F32D77}" type="sibTrans" cxnId="{6E1FA3C2-DB84-4369-B3EC-DE414931D2F9}">
      <dgm:prSet/>
      <dgm:spPr/>
      <dgm:t>
        <a:bodyPr/>
        <a:lstStyle/>
        <a:p>
          <a:endParaRPr lang="sr-Latn-RS"/>
        </a:p>
      </dgm:t>
    </dgm:pt>
    <dgm:pt modelId="{4747B7CB-DB6B-4156-AB04-CF89E6EC2098}">
      <dgm:prSet phldrT="[Text]"/>
      <dgm:spPr/>
      <dgm:t>
        <a:bodyPr/>
        <a:lstStyle/>
        <a:p>
          <a:r>
            <a:rPr lang="sr-Latn-RS" dirty="0"/>
            <a:t>4. Nagli prekid korišćenja je praćen uznemiravanjem, neraspoloženjem, agresivnošću </a:t>
          </a:r>
        </a:p>
      </dgm:t>
    </dgm:pt>
    <dgm:pt modelId="{FF4CC4D4-49F7-4EB5-B380-C1727AF2A980}" type="parTrans" cxnId="{807C5FFF-3C51-428D-BDBA-F1D1D82A30D1}">
      <dgm:prSet/>
      <dgm:spPr/>
      <dgm:t>
        <a:bodyPr/>
        <a:lstStyle/>
        <a:p>
          <a:endParaRPr lang="sr-Latn-RS"/>
        </a:p>
      </dgm:t>
    </dgm:pt>
    <dgm:pt modelId="{1EEFD66F-226D-4708-9010-A7F447F29751}" type="sibTrans" cxnId="{807C5FFF-3C51-428D-BDBA-F1D1D82A30D1}">
      <dgm:prSet/>
      <dgm:spPr/>
      <dgm:t>
        <a:bodyPr/>
        <a:lstStyle/>
        <a:p>
          <a:endParaRPr lang="sr-Latn-RS"/>
        </a:p>
      </dgm:t>
    </dgm:pt>
    <dgm:pt modelId="{F91DA981-02B8-4C89-A4DC-1E6BDA4FB74F}" type="pres">
      <dgm:prSet presAssocID="{4548C5C1-E35E-41F4-834F-FD4F7C706A8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3BA8EE-BB04-4168-B994-4F1F46764041}" type="pres">
      <dgm:prSet presAssocID="{D6E89D14-A597-4F91-9DFD-E384AEB3119B}" presName="thickLine" presStyleLbl="alignNode1" presStyleIdx="0" presStyleCnt="1"/>
      <dgm:spPr/>
    </dgm:pt>
    <dgm:pt modelId="{BB301067-45F1-4D19-B806-B01624A0832F}" type="pres">
      <dgm:prSet presAssocID="{D6E89D14-A597-4F91-9DFD-E384AEB3119B}" presName="horz1" presStyleCnt="0"/>
      <dgm:spPr/>
    </dgm:pt>
    <dgm:pt modelId="{ED8B8304-8B09-44DB-9EFE-CC2CAFDE9DAF}" type="pres">
      <dgm:prSet presAssocID="{D6E89D14-A597-4F91-9DFD-E384AEB3119B}" presName="tx1" presStyleLbl="revTx" presStyleIdx="0" presStyleCnt="4"/>
      <dgm:spPr/>
      <dgm:t>
        <a:bodyPr/>
        <a:lstStyle/>
        <a:p>
          <a:endParaRPr lang="en-US"/>
        </a:p>
      </dgm:t>
    </dgm:pt>
    <dgm:pt modelId="{1CBD0C1D-F2F4-4127-A9FC-137FF1E2FADA}" type="pres">
      <dgm:prSet presAssocID="{D6E89D14-A597-4F91-9DFD-E384AEB3119B}" presName="vert1" presStyleCnt="0"/>
      <dgm:spPr/>
    </dgm:pt>
    <dgm:pt modelId="{165608D5-E817-4267-9616-F599DDB0E051}" type="pres">
      <dgm:prSet presAssocID="{D0DCF6BB-43B4-48FF-BD54-86BB96259D8A}" presName="vertSpace2a" presStyleCnt="0"/>
      <dgm:spPr/>
    </dgm:pt>
    <dgm:pt modelId="{26A2DF59-910B-4A35-B0DD-CA1DB34A70EF}" type="pres">
      <dgm:prSet presAssocID="{D0DCF6BB-43B4-48FF-BD54-86BB96259D8A}" presName="horz2" presStyleCnt="0"/>
      <dgm:spPr/>
    </dgm:pt>
    <dgm:pt modelId="{5C2837DB-159A-4C2E-8C0E-6DFDCE105B14}" type="pres">
      <dgm:prSet presAssocID="{D0DCF6BB-43B4-48FF-BD54-86BB96259D8A}" presName="horzSpace2" presStyleCnt="0"/>
      <dgm:spPr/>
    </dgm:pt>
    <dgm:pt modelId="{500131C5-60F5-43C9-A1F4-5634B58B62FD}" type="pres">
      <dgm:prSet presAssocID="{D0DCF6BB-43B4-48FF-BD54-86BB96259D8A}" presName="tx2" presStyleLbl="revTx" presStyleIdx="1" presStyleCnt="4"/>
      <dgm:spPr/>
      <dgm:t>
        <a:bodyPr/>
        <a:lstStyle/>
        <a:p>
          <a:endParaRPr lang="en-US"/>
        </a:p>
      </dgm:t>
    </dgm:pt>
    <dgm:pt modelId="{199F30F2-65E2-44AB-8914-78B8EC421BA3}" type="pres">
      <dgm:prSet presAssocID="{D0DCF6BB-43B4-48FF-BD54-86BB96259D8A}" presName="vert2" presStyleCnt="0"/>
      <dgm:spPr/>
    </dgm:pt>
    <dgm:pt modelId="{7774CF45-342F-4645-96B6-229068F6BD61}" type="pres">
      <dgm:prSet presAssocID="{D0DCF6BB-43B4-48FF-BD54-86BB96259D8A}" presName="thinLine2b" presStyleLbl="callout" presStyleIdx="0" presStyleCnt="3"/>
      <dgm:spPr/>
    </dgm:pt>
    <dgm:pt modelId="{06B27FB9-9A9A-4BF0-97A6-28F0163026A4}" type="pres">
      <dgm:prSet presAssocID="{D0DCF6BB-43B4-48FF-BD54-86BB96259D8A}" presName="vertSpace2b" presStyleCnt="0"/>
      <dgm:spPr/>
    </dgm:pt>
    <dgm:pt modelId="{8DC87456-F2E4-4DDD-89E2-F2702FBF0832}" type="pres">
      <dgm:prSet presAssocID="{D40BA156-4C81-420A-BA36-4B6C89764989}" presName="horz2" presStyleCnt="0"/>
      <dgm:spPr/>
    </dgm:pt>
    <dgm:pt modelId="{114BB3E4-1EC8-48A6-A8F8-67F53B83AA5D}" type="pres">
      <dgm:prSet presAssocID="{D40BA156-4C81-420A-BA36-4B6C89764989}" presName="horzSpace2" presStyleCnt="0"/>
      <dgm:spPr/>
    </dgm:pt>
    <dgm:pt modelId="{B9258B5E-E80F-49B6-9962-F54A2FD9DDE0}" type="pres">
      <dgm:prSet presAssocID="{D40BA156-4C81-420A-BA36-4B6C89764989}" presName="tx2" presStyleLbl="revTx" presStyleIdx="2" presStyleCnt="4"/>
      <dgm:spPr/>
      <dgm:t>
        <a:bodyPr/>
        <a:lstStyle/>
        <a:p>
          <a:endParaRPr lang="en-US"/>
        </a:p>
      </dgm:t>
    </dgm:pt>
    <dgm:pt modelId="{5E68075A-C660-4ABD-A07F-85FB2F314BB5}" type="pres">
      <dgm:prSet presAssocID="{D40BA156-4C81-420A-BA36-4B6C89764989}" presName="vert2" presStyleCnt="0"/>
      <dgm:spPr/>
    </dgm:pt>
    <dgm:pt modelId="{D90D5FE0-1826-4FBB-BEFF-340AEA8D6873}" type="pres">
      <dgm:prSet presAssocID="{D40BA156-4C81-420A-BA36-4B6C89764989}" presName="thinLine2b" presStyleLbl="callout" presStyleIdx="1" presStyleCnt="3"/>
      <dgm:spPr/>
    </dgm:pt>
    <dgm:pt modelId="{14F6C707-1FA4-4051-B295-6551BC35A2B2}" type="pres">
      <dgm:prSet presAssocID="{D40BA156-4C81-420A-BA36-4B6C89764989}" presName="vertSpace2b" presStyleCnt="0"/>
      <dgm:spPr/>
    </dgm:pt>
    <dgm:pt modelId="{3BAE686E-7AA1-48DF-9004-DB69AEA68C42}" type="pres">
      <dgm:prSet presAssocID="{4747B7CB-DB6B-4156-AB04-CF89E6EC2098}" presName="horz2" presStyleCnt="0"/>
      <dgm:spPr/>
    </dgm:pt>
    <dgm:pt modelId="{05329095-DF62-415C-A0DF-EF6F589F05C1}" type="pres">
      <dgm:prSet presAssocID="{4747B7CB-DB6B-4156-AB04-CF89E6EC2098}" presName="horzSpace2" presStyleCnt="0"/>
      <dgm:spPr/>
    </dgm:pt>
    <dgm:pt modelId="{9EF525A3-6057-46EB-A1B7-27BC9BCC1811}" type="pres">
      <dgm:prSet presAssocID="{4747B7CB-DB6B-4156-AB04-CF89E6EC2098}" presName="tx2" presStyleLbl="revTx" presStyleIdx="3" presStyleCnt="4" custScaleY="197150"/>
      <dgm:spPr/>
      <dgm:t>
        <a:bodyPr/>
        <a:lstStyle/>
        <a:p>
          <a:endParaRPr lang="en-US"/>
        </a:p>
      </dgm:t>
    </dgm:pt>
    <dgm:pt modelId="{749167AA-9239-4067-98EE-3767BCAB22AE}" type="pres">
      <dgm:prSet presAssocID="{4747B7CB-DB6B-4156-AB04-CF89E6EC2098}" presName="vert2" presStyleCnt="0"/>
      <dgm:spPr/>
    </dgm:pt>
    <dgm:pt modelId="{E317B8D6-6FD6-435D-A2B5-34CC14A77B49}" type="pres">
      <dgm:prSet presAssocID="{4747B7CB-DB6B-4156-AB04-CF89E6EC2098}" presName="thinLine2b" presStyleLbl="callout" presStyleIdx="2" presStyleCnt="3"/>
      <dgm:spPr/>
    </dgm:pt>
    <dgm:pt modelId="{D25DE09F-7D09-4530-812F-5C162842C6AB}" type="pres">
      <dgm:prSet presAssocID="{4747B7CB-DB6B-4156-AB04-CF89E6EC2098}" presName="vertSpace2b" presStyleCnt="0"/>
      <dgm:spPr/>
    </dgm:pt>
  </dgm:ptLst>
  <dgm:cxnLst>
    <dgm:cxn modelId="{0767B5F3-C384-46BF-9C4F-DE5F43723A42}" srcId="{D6E89D14-A597-4F91-9DFD-E384AEB3119B}" destId="{D0DCF6BB-43B4-48FF-BD54-86BB96259D8A}" srcOrd="0" destOrd="0" parTransId="{7D5CA3DC-65B3-41DB-A3A9-C0F7EC562FD1}" sibTransId="{D09D7D7F-28BA-426A-8385-B5ED5F8912D2}"/>
    <dgm:cxn modelId="{6E1FA3C2-DB84-4369-B3EC-DE414931D2F9}" srcId="{D6E89D14-A597-4F91-9DFD-E384AEB3119B}" destId="{D40BA156-4C81-420A-BA36-4B6C89764989}" srcOrd="1" destOrd="0" parTransId="{C42DD76C-6386-4CFA-8167-999EB72B9D4E}" sibTransId="{8B146A16-B1F0-4D2A-8C26-DCDEE4F32D77}"/>
    <dgm:cxn modelId="{4A82038A-5849-49BC-87E4-61FA519050F2}" type="presOf" srcId="{D6E89D14-A597-4F91-9DFD-E384AEB3119B}" destId="{ED8B8304-8B09-44DB-9EFE-CC2CAFDE9DAF}" srcOrd="0" destOrd="0" presId="urn:microsoft.com/office/officeart/2008/layout/LinedList"/>
    <dgm:cxn modelId="{0BD4B540-D499-45EB-9260-A475F97A93A4}" type="presOf" srcId="{4548C5C1-E35E-41F4-834F-FD4F7C706A8C}" destId="{F91DA981-02B8-4C89-A4DC-1E6BDA4FB74F}" srcOrd="0" destOrd="0" presId="urn:microsoft.com/office/officeart/2008/layout/LinedList"/>
    <dgm:cxn modelId="{0EFE1860-35D1-438D-B118-25F57DA017D7}" type="presOf" srcId="{4747B7CB-DB6B-4156-AB04-CF89E6EC2098}" destId="{9EF525A3-6057-46EB-A1B7-27BC9BCC1811}" srcOrd="0" destOrd="0" presId="urn:microsoft.com/office/officeart/2008/layout/LinedList"/>
    <dgm:cxn modelId="{126A8C98-4284-41FD-B0F1-9F0987200E38}" srcId="{4548C5C1-E35E-41F4-834F-FD4F7C706A8C}" destId="{D6E89D14-A597-4F91-9DFD-E384AEB3119B}" srcOrd="0" destOrd="0" parTransId="{F77AF6D9-F22B-44D7-AFA6-4667C9B23F68}" sibTransId="{A0424702-414D-4F9E-9B32-A04B80246472}"/>
    <dgm:cxn modelId="{0DF2CE76-858F-4D79-890F-3F1C4118F740}" type="presOf" srcId="{D0DCF6BB-43B4-48FF-BD54-86BB96259D8A}" destId="{500131C5-60F5-43C9-A1F4-5634B58B62FD}" srcOrd="0" destOrd="0" presId="urn:microsoft.com/office/officeart/2008/layout/LinedList"/>
    <dgm:cxn modelId="{30E81240-7AE6-490A-B018-E1F98ACF5D4A}" type="presOf" srcId="{D40BA156-4C81-420A-BA36-4B6C89764989}" destId="{B9258B5E-E80F-49B6-9962-F54A2FD9DDE0}" srcOrd="0" destOrd="0" presId="urn:microsoft.com/office/officeart/2008/layout/LinedList"/>
    <dgm:cxn modelId="{807C5FFF-3C51-428D-BDBA-F1D1D82A30D1}" srcId="{D6E89D14-A597-4F91-9DFD-E384AEB3119B}" destId="{4747B7CB-DB6B-4156-AB04-CF89E6EC2098}" srcOrd="2" destOrd="0" parTransId="{FF4CC4D4-49F7-4EB5-B380-C1727AF2A980}" sibTransId="{1EEFD66F-226D-4708-9010-A7F447F29751}"/>
    <dgm:cxn modelId="{C04AC652-03C8-4E7B-84B1-BDB2B91F1B58}" type="presParOf" srcId="{F91DA981-02B8-4C89-A4DC-1E6BDA4FB74F}" destId="{473BA8EE-BB04-4168-B994-4F1F46764041}" srcOrd="0" destOrd="0" presId="urn:microsoft.com/office/officeart/2008/layout/LinedList"/>
    <dgm:cxn modelId="{18E302AC-840F-4159-BDB6-4AB22D96E4F2}" type="presParOf" srcId="{F91DA981-02B8-4C89-A4DC-1E6BDA4FB74F}" destId="{BB301067-45F1-4D19-B806-B01624A0832F}" srcOrd="1" destOrd="0" presId="urn:microsoft.com/office/officeart/2008/layout/LinedList"/>
    <dgm:cxn modelId="{6CC37BB9-AA16-4E18-9945-33F4186BA40D}" type="presParOf" srcId="{BB301067-45F1-4D19-B806-B01624A0832F}" destId="{ED8B8304-8B09-44DB-9EFE-CC2CAFDE9DAF}" srcOrd="0" destOrd="0" presId="urn:microsoft.com/office/officeart/2008/layout/LinedList"/>
    <dgm:cxn modelId="{3C6A10FB-857F-4539-84D6-7B09C9BFB016}" type="presParOf" srcId="{BB301067-45F1-4D19-B806-B01624A0832F}" destId="{1CBD0C1D-F2F4-4127-A9FC-137FF1E2FADA}" srcOrd="1" destOrd="0" presId="urn:microsoft.com/office/officeart/2008/layout/LinedList"/>
    <dgm:cxn modelId="{A1927AD3-C218-46CA-931D-B22324445FDE}" type="presParOf" srcId="{1CBD0C1D-F2F4-4127-A9FC-137FF1E2FADA}" destId="{165608D5-E817-4267-9616-F599DDB0E051}" srcOrd="0" destOrd="0" presId="urn:microsoft.com/office/officeart/2008/layout/LinedList"/>
    <dgm:cxn modelId="{59F1ACE8-B691-41C5-B7D9-4F33C547716F}" type="presParOf" srcId="{1CBD0C1D-F2F4-4127-A9FC-137FF1E2FADA}" destId="{26A2DF59-910B-4A35-B0DD-CA1DB34A70EF}" srcOrd="1" destOrd="0" presId="urn:microsoft.com/office/officeart/2008/layout/LinedList"/>
    <dgm:cxn modelId="{400B9F3C-CCC0-455E-9E00-88B107CE4AB2}" type="presParOf" srcId="{26A2DF59-910B-4A35-B0DD-CA1DB34A70EF}" destId="{5C2837DB-159A-4C2E-8C0E-6DFDCE105B14}" srcOrd="0" destOrd="0" presId="urn:microsoft.com/office/officeart/2008/layout/LinedList"/>
    <dgm:cxn modelId="{2BF69981-C62C-45FE-B881-957A61F9E094}" type="presParOf" srcId="{26A2DF59-910B-4A35-B0DD-CA1DB34A70EF}" destId="{500131C5-60F5-43C9-A1F4-5634B58B62FD}" srcOrd="1" destOrd="0" presId="urn:microsoft.com/office/officeart/2008/layout/LinedList"/>
    <dgm:cxn modelId="{59A37DBD-89AE-48EC-A25B-F65E00C9323C}" type="presParOf" srcId="{26A2DF59-910B-4A35-B0DD-CA1DB34A70EF}" destId="{199F30F2-65E2-44AB-8914-78B8EC421BA3}" srcOrd="2" destOrd="0" presId="urn:microsoft.com/office/officeart/2008/layout/LinedList"/>
    <dgm:cxn modelId="{CD6C4CB3-0E4C-423A-B3B1-1AE77D74CF6C}" type="presParOf" srcId="{1CBD0C1D-F2F4-4127-A9FC-137FF1E2FADA}" destId="{7774CF45-342F-4645-96B6-229068F6BD61}" srcOrd="2" destOrd="0" presId="urn:microsoft.com/office/officeart/2008/layout/LinedList"/>
    <dgm:cxn modelId="{A1601392-0DE4-40EB-8C8F-6CA1116325A2}" type="presParOf" srcId="{1CBD0C1D-F2F4-4127-A9FC-137FF1E2FADA}" destId="{06B27FB9-9A9A-4BF0-97A6-28F0163026A4}" srcOrd="3" destOrd="0" presId="urn:microsoft.com/office/officeart/2008/layout/LinedList"/>
    <dgm:cxn modelId="{482C40DC-507D-4421-9595-EB0C1ED1FD8E}" type="presParOf" srcId="{1CBD0C1D-F2F4-4127-A9FC-137FF1E2FADA}" destId="{8DC87456-F2E4-4DDD-89E2-F2702FBF0832}" srcOrd="4" destOrd="0" presId="urn:microsoft.com/office/officeart/2008/layout/LinedList"/>
    <dgm:cxn modelId="{4D52E723-DD0B-460E-8EB1-F421E130B342}" type="presParOf" srcId="{8DC87456-F2E4-4DDD-89E2-F2702FBF0832}" destId="{114BB3E4-1EC8-48A6-A8F8-67F53B83AA5D}" srcOrd="0" destOrd="0" presId="urn:microsoft.com/office/officeart/2008/layout/LinedList"/>
    <dgm:cxn modelId="{98E01B91-A9F2-4584-96E1-695151F9CBF7}" type="presParOf" srcId="{8DC87456-F2E4-4DDD-89E2-F2702FBF0832}" destId="{B9258B5E-E80F-49B6-9962-F54A2FD9DDE0}" srcOrd="1" destOrd="0" presId="urn:microsoft.com/office/officeart/2008/layout/LinedList"/>
    <dgm:cxn modelId="{E9FAEBA2-A8CA-4722-A68E-E9B9921BE9F9}" type="presParOf" srcId="{8DC87456-F2E4-4DDD-89E2-F2702FBF0832}" destId="{5E68075A-C660-4ABD-A07F-85FB2F314BB5}" srcOrd="2" destOrd="0" presId="urn:microsoft.com/office/officeart/2008/layout/LinedList"/>
    <dgm:cxn modelId="{B581DB7B-F394-48E7-9B5D-A67FB53D217E}" type="presParOf" srcId="{1CBD0C1D-F2F4-4127-A9FC-137FF1E2FADA}" destId="{D90D5FE0-1826-4FBB-BEFF-340AEA8D6873}" srcOrd="5" destOrd="0" presId="urn:microsoft.com/office/officeart/2008/layout/LinedList"/>
    <dgm:cxn modelId="{ADAA0BE1-9AD0-4F30-9917-C0E1C4AFC100}" type="presParOf" srcId="{1CBD0C1D-F2F4-4127-A9FC-137FF1E2FADA}" destId="{14F6C707-1FA4-4051-B295-6551BC35A2B2}" srcOrd="6" destOrd="0" presId="urn:microsoft.com/office/officeart/2008/layout/LinedList"/>
    <dgm:cxn modelId="{219F4899-61EA-4C1F-8367-058F03D96AD8}" type="presParOf" srcId="{1CBD0C1D-F2F4-4127-A9FC-137FF1E2FADA}" destId="{3BAE686E-7AA1-48DF-9004-DB69AEA68C42}" srcOrd="7" destOrd="0" presId="urn:microsoft.com/office/officeart/2008/layout/LinedList"/>
    <dgm:cxn modelId="{2A4ACE76-741A-4D3F-8EAC-24AD300C4685}" type="presParOf" srcId="{3BAE686E-7AA1-48DF-9004-DB69AEA68C42}" destId="{05329095-DF62-415C-A0DF-EF6F589F05C1}" srcOrd="0" destOrd="0" presId="urn:microsoft.com/office/officeart/2008/layout/LinedList"/>
    <dgm:cxn modelId="{7C464B0D-CFC2-4F62-943C-6ADB4E224DD9}" type="presParOf" srcId="{3BAE686E-7AA1-48DF-9004-DB69AEA68C42}" destId="{9EF525A3-6057-46EB-A1B7-27BC9BCC1811}" srcOrd="1" destOrd="0" presId="urn:microsoft.com/office/officeart/2008/layout/LinedList"/>
    <dgm:cxn modelId="{73590E3C-7EE6-4733-89C6-FFA18E7F0065}" type="presParOf" srcId="{3BAE686E-7AA1-48DF-9004-DB69AEA68C42}" destId="{749167AA-9239-4067-98EE-3767BCAB22AE}" srcOrd="2" destOrd="0" presId="urn:microsoft.com/office/officeart/2008/layout/LinedList"/>
    <dgm:cxn modelId="{306F64D6-8A9D-40ED-A1D4-45D0F106C3A1}" type="presParOf" srcId="{1CBD0C1D-F2F4-4127-A9FC-137FF1E2FADA}" destId="{E317B8D6-6FD6-435D-A2B5-34CC14A77B49}" srcOrd="8" destOrd="0" presId="urn:microsoft.com/office/officeart/2008/layout/LinedList"/>
    <dgm:cxn modelId="{ACC97FB9-8C86-4CAF-A9B0-0FC831163AEB}" type="presParOf" srcId="{1CBD0C1D-F2F4-4127-A9FC-137FF1E2FADA}" destId="{D25DE09F-7D09-4530-812F-5C162842C6A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6C911D-FACB-4171-9854-7AAE235CBC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BF2F91A8-FD05-42EA-BFFE-123A85762498}">
      <dgm:prSet phldrT="[Text]"/>
      <dgm:spPr/>
      <dgm:t>
        <a:bodyPr/>
        <a:lstStyle/>
        <a:p>
          <a:r>
            <a:rPr lang="sr-Latn-RS" dirty="0"/>
            <a:t>Negativan ili ambivalentan stav prema autoritetu</a:t>
          </a:r>
        </a:p>
      </dgm:t>
    </dgm:pt>
    <dgm:pt modelId="{D8215739-0F5B-4199-8C6E-8F0F0696CC60}" type="parTrans" cxnId="{07D27C62-384A-4AC5-B753-CB9499D10E7B}">
      <dgm:prSet/>
      <dgm:spPr/>
      <dgm:t>
        <a:bodyPr/>
        <a:lstStyle/>
        <a:p>
          <a:endParaRPr lang="sr-Latn-RS"/>
        </a:p>
      </dgm:t>
    </dgm:pt>
    <dgm:pt modelId="{0C561831-2D1B-4285-A702-D4F6579D3CDC}" type="sibTrans" cxnId="{07D27C62-384A-4AC5-B753-CB9499D10E7B}">
      <dgm:prSet/>
      <dgm:spPr/>
      <dgm:t>
        <a:bodyPr/>
        <a:lstStyle/>
        <a:p>
          <a:endParaRPr lang="sr-Latn-RS"/>
        </a:p>
      </dgm:t>
    </dgm:pt>
    <dgm:pt modelId="{CF2ADBFF-71D8-4A88-A1C6-CCB15C5DB57F}">
      <dgm:prSet phldrT="[Text]"/>
      <dgm:spPr/>
      <dgm:t>
        <a:bodyPr/>
        <a:lstStyle/>
        <a:p>
          <a:r>
            <a:rPr lang="sr-Latn-RS" dirty="0"/>
            <a:t>Buntovno ponašanje </a:t>
          </a:r>
        </a:p>
      </dgm:t>
    </dgm:pt>
    <dgm:pt modelId="{2B4CE026-082C-480A-91BD-6271A8C3AF40}" type="parTrans" cxnId="{057FEE9F-1FBB-4313-AB29-5056B9B1F725}">
      <dgm:prSet/>
      <dgm:spPr/>
      <dgm:t>
        <a:bodyPr/>
        <a:lstStyle/>
        <a:p>
          <a:endParaRPr lang="sr-Latn-RS"/>
        </a:p>
      </dgm:t>
    </dgm:pt>
    <dgm:pt modelId="{DA0D82D1-BE5D-4090-B081-3FE17C8C8E2A}" type="sibTrans" cxnId="{057FEE9F-1FBB-4313-AB29-5056B9B1F725}">
      <dgm:prSet/>
      <dgm:spPr/>
      <dgm:t>
        <a:bodyPr/>
        <a:lstStyle/>
        <a:p>
          <a:endParaRPr lang="sr-Latn-RS"/>
        </a:p>
      </dgm:t>
    </dgm:pt>
    <dgm:pt modelId="{73927903-07CA-4F8E-A90B-8586FDB46CE8}">
      <dgm:prSet phldrT="[Text]"/>
      <dgm:spPr/>
      <dgm:t>
        <a:bodyPr/>
        <a:lstStyle/>
        <a:p>
          <a:r>
            <a:rPr lang="sr-Latn-RS" dirty="0"/>
            <a:t>Menjanje stavova od prilike do prilike</a:t>
          </a:r>
        </a:p>
      </dgm:t>
    </dgm:pt>
    <dgm:pt modelId="{18525D8D-E8E9-48FF-B9CE-E7A7F09ACCF4}" type="parTrans" cxnId="{FDA19904-9E8D-4033-8A22-8B9D5E3D95B0}">
      <dgm:prSet/>
      <dgm:spPr/>
      <dgm:t>
        <a:bodyPr/>
        <a:lstStyle/>
        <a:p>
          <a:endParaRPr lang="sr-Latn-RS"/>
        </a:p>
      </dgm:t>
    </dgm:pt>
    <dgm:pt modelId="{A1B70AF0-8841-4B88-952F-A3D4C4B3816E}" type="sibTrans" cxnId="{FDA19904-9E8D-4033-8A22-8B9D5E3D95B0}">
      <dgm:prSet/>
      <dgm:spPr/>
      <dgm:t>
        <a:bodyPr/>
        <a:lstStyle/>
        <a:p>
          <a:endParaRPr lang="sr-Latn-RS"/>
        </a:p>
      </dgm:t>
    </dgm:pt>
    <dgm:pt modelId="{51A87CCA-B59C-4757-9501-EDDE146066BD}">
      <dgm:prSet phldrT="[Text]"/>
      <dgm:spPr/>
      <dgm:t>
        <a:bodyPr/>
        <a:lstStyle/>
        <a:p>
          <a:r>
            <a:rPr lang="sr-Latn-RS" dirty="0"/>
            <a:t>Površan odnos sa ljudima</a:t>
          </a:r>
        </a:p>
      </dgm:t>
    </dgm:pt>
    <dgm:pt modelId="{3D0890CC-54A5-47F1-A6FD-1C8D4B1A3DD0}" type="parTrans" cxnId="{7F089144-1ADE-4AD5-B556-6D5E934ACCD8}">
      <dgm:prSet/>
      <dgm:spPr/>
      <dgm:t>
        <a:bodyPr/>
        <a:lstStyle/>
        <a:p>
          <a:endParaRPr lang="sr-Latn-RS"/>
        </a:p>
      </dgm:t>
    </dgm:pt>
    <dgm:pt modelId="{80CC5AD5-1D4E-49FC-AED0-71F469892DC9}" type="sibTrans" cxnId="{7F089144-1ADE-4AD5-B556-6D5E934ACCD8}">
      <dgm:prSet/>
      <dgm:spPr/>
      <dgm:t>
        <a:bodyPr/>
        <a:lstStyle/>
        <a:p>
          <a:endParaRPr lang="sr-Latn-RS"/>
        </a:p>
      </dgm:t>
    </dgm:pt>
    <dgm:pt modelId="{006EE34B-EB4E-498A-8605-9EC9F6924FCA}">
      <dgm:prSet phldrT="[Text]"/>
      <dgm:spPr/>
      <dgm:t>
        <a:bodyPr/>
        <a:lstStyle/>
        <a:p>
          <a:r>
            <a:rPr lang="sr-Latn-RS" dirty="0"/>
            <a:t>Nesposobnost negovanja pravog prijateljstva</a:t>
          </a:r>
        </a:p>
      </dgm:t>
    </dgm:pt>
    <dgm:pt modelId="{205C6972-D171-48AE-9C20-A98AE11E6544}" type="parTrans" cxnId="{29645341-8EA0-431D-8F58-82200EDE53FE}">
      <dgm:prSet/>
      <dgm:spPr/>
      <dgm:t>
        <a:bodyPr/>
        <a:lstStyle/>
        <a:p>
          <a:endParaRPr lang="sr-Latn-RS"/>
        </a:p>
      </dgm:t>
    </dgm:pt>
    <dgm:pt modelId="{7FF4D40A-8954-4801-B8B3-ECD418C9E9A8}" type="sibTrans" cxnId="{29645341-8EA0-431D-8F58-82200EDE53FE}">
      <dgm:prSet/>
      <dgm:spPr/>
      <dgm:t>
        <a:bodyPr/>
        <a:lstStyle/>
        <a:p>
          <a:endParaRPr lang="sr-Latn-RS"/>
        </a:p>
      </dgm:t>
    </dgm:pt>
    <dgm:pt modelId="{FB468D3D-6065-4E66-8D1C-AD7809BCF411}">
      <dgm:prSet phldrT="[Text]"/>
      <dgm:spPr/>
      <dgm:t>
        <a:bodyPr/>
        <a:lstStyle/>
        <a:p>
          <a:r>
            <a:rPr lang="sr-Latn-RS" dirty="0"/>
            <a:t>Niska frustraciona tolerancija</a:t>
          </a:r>
        </a:p>
      </dgm:t>
    </dgm:pt>
    <dgm:pt modelId="{45482257-3AB2-4C0E-9EE8-859EAE531201}" type="parTrans" cxnId="{EFF4F32D-79B9-447D-B278-1800F6E31464}">
      <dgm:prSet/>
      <dgm:spPr/>
      <dgm:t>
        <a:bodyPr/>
        <a:lstStyle/>
        <a:p>
          <a:endParaRPr lang="sr-Latn-RS"/>
        </a:p>
      </dgm:t>
    </dgm:pt>
    <dgm:pt modelId="{52BA6978-2D99-4AF5-B724-7E9709DA44E7}" type="sibTrans" cxnId="{EFF4F32D-79B9-447D-B278-1800F6E31464}">
      <dgm:prSet/>
      <dgm:spPr/>
      <dgm:t>
        <a:bodyPr/>
        <a:lstStyle/>
        <a:p>
          <a:endParaRPr lang="sr-Latn-RS"/>
        </a:p>
      </dgm:t>
    </dgm:pt>
    <dgm:pt modelId="{90FA9998-04DB-4940-AFD2-6FA730DDF7C8}">
      <dgm:prSet phldrT="[Text]"/>
      <dgm:spPr/>
      <dgm:t>
        <a:bodyPr/>
        <a:lstStyle/>
        <a:p>
          <a:r>
            <a:rPr lang="sr-Latn-RS" dirty="0"/>
            <a:t>Slabo podnošenje osujećenja i neuspeha</a:t>
          </a:r>
        </a:p>
      </dgm:t>
    </dgm:pt>
    <dgm:pt modelId="{26D76D3D-AB67-4B31-99E6-F15DF59F2000}" type="parTrans" cxnId="{92B22342-F622-4DE9-8B1E-716F5B2FAACF}">
      <dgm:prSet/>
      <dgm:spPr/>
      <dgm:t>
        <a:bodyPr/>
        <a:lstStyle/>
        <a:p>
          <a:endParaRPr lang="sr-Latn-RS"/>
        </a:p>
      </dgm:t>
    </dgm:pt>
    <dgm:pt modelId="{F3601B0F-C1A3-4151-AE97-5C96DC521AB7}" type="sibTrans" cxnId="{92B22342-F622-4DE9-8B1E-716F5B2FAACF}">
      <dgm:prSet/>
      <dgm:spPr/>
      <dgm:t>
        <a:bodyPr/>
        <a:lstStyle/>
        <a:p>
          <a:endParaRPr lang="sr-Latn-RS"/>
        </a:p>
      </dgm:t>
    </dgm:pt>
    <dgm:pt modelId="{3A707F26-C4D6-4356-BDC7-898D423E1A7A}">
      <dgm:prSet phldrT="[Text]"/>
      <dgm:spPr/>
      <dgm:t>
        <a:bodyPr/>
        <a:lstStyle/>
        <a:p>
          <a:r>
            <a:rPr lang="sr-Latn-RS" dirty="0"/>
            <a:t>’’kratak fitilj’’ – brzo se iznervira i reaguje burno</a:t>
          </a:r>
        </a:p>
      </dgm:t>
    </dgm:pt>
    <dgm:pt modelId="{61D292A3-D04C-4334-B0D4-AE8E22DCFAB0}" type="parTrans" cxnId="{DDE16575-6C7F-41D4-801F-27C79E9D5440}">
      <dgm:prSet/>
      <dgm:spPr/>
      <dgm:t>
        <a:bodyPr/>
        <a:lstStyle/>
        <a:p>
          <a:endParaRPr lang="sr-Latn-RS"/>
        </a:p>
      </dgm:t>
    </dgm:pt>
    <dgm:pt modelId="{03136CA0-97B7-4C20-92C4-A2EE1184E123}" type="sibTrans" cxnId="{DDE16575-6C7F-41D4-801F-27C79E9D5440}">
      <dgm:prSet/>
      <dgm:spPr/>
      <dgm:t>
        <a:bodyPr/>
        <a:lstStyle/>
        <a:p>
          <a:endParaRPr lang="sr-Latn-RS"/>
        </a:p>
      </dgm:t>
    </dgm:pt>
    <dgm:pt modelId="{EF69A74E-D5A2-4780-812D-B4ED721315FA}" type="pres">
      <dgm:prSet presAssocID="{A76C911D-FACB-4171-9854-7AAE235CBC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2962B-C553-49C5-8CDA-F3D8ACBBB938}" type="pres">
      <dgm:prSet presAssocID="{BF2F91A8-FD05-42EA-BFFE-123A85762498}" presName="linNode" presStyleCnt="0"/>
      <dgm:spPr/>
    </dgm:pt>
    <dgm:pt modelId="{55A90B68-873D-4D70-B7B7-F961245ECD07}" type="pres">
      <dgm:prSet presAssocID="{BF2F91A8-FD05-42EA-BFFE-123A857624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E1848-C522-4111-B50E-5033356C1C66}" type="pres">
      <dgm:prSet presAssocID="{BF2F91A8-FD05-42EA-BFFE-123A857624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B92DB-ECE5-4976-8F66-C3059A3FB2B2}" type="pres">
      <dgm:prSet presAssocID="{0C561831-2D1B-4285-A702-D4F6579D3CDC}" presName="sp" presStyleCnt="0"/>
      <dgm:spPr/>
    </dgm:pt>
    <dgm:pt modelId="{6AFAEF69-40BF-41B6-AD13-C21A4138B234}" type="pres">
      <dgm:prSet presAssocID="{51A87CCA-B59C-4757-9501-EDDE146066BD}" presName="linNode" presStyleCnt="0"/>
      <dgm:spPr/>
    </dgm:pt>
    <dgm:pt modelId="{4F54CF3B-F5DD-4135-B677-F7F185CD8112}" type="pres">
      <dgm:prSet presAssocID="{51A87CCA-B59C-4757-9501-EDDE146066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7F31E-99D1-4FFA-B4E2-465F35CB14CC}" type="pres">
      <dgm:prSet presAssocID="{51A87CCA-B59C-4757-9501-EDDE146066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4C49D-3CC6-4F29-8924-A4BF962176C0}" type="pres">
      <dgm:prSet presAssocID="{80CC5AD5-1D4E-49FC-AED0-71F469892DC9}" presName="sp" presStyleCnt="0"/>
      <dgm:spPr/>
    </dgm:pt>
    <dgm:pt modelId="{1D937CBB-E802-47C3-BDF9-E821E4026A19}" type="pres">
      <dgm:prSet presAssocID="{FB468D3D-6065-4E66-8D1C-AD7809BCF411}" presName="linNode" presStyleCnt="0"/>
      <dgm:spPr/>
    </dgm:pt>
    <dgm:pt modelId="{97EE3CD8-A66C-43EF-8DED-209E23BAFDF5}" type="pres">
      <dgm:prSet presAssocID="{FB468D3D-6065-4E66-8D1C-AD7809BCF41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07F69-8C9F-419B-BF64-8B5042195C5F}" type="pres">
      <dgm:prSet presAssocID="{FB468D3D-6065-4E66-8D1C-AD7809BCF4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89144-1ADE-4AD5-B556-6D5E934ACCD8}" srcId="{A76C911D-FACB-4171-9854-7AAE235CBCAA}" destId="{51A87CCA-B59C-4757-9501-EDDE146066BD}" srcOrd="1" destOrd="0" parTransId="{3D0890CC-54A5-47F1-A6FD-1C8D4B1A3DD0}" sibTransId="{80CC5AD5-1D4E-49FC-AED0-71F469892DC9}"/>
    <dgm:cxn modelId="{92B22342-F622-4DE9-8B1E-716F5B2FAACF}" srcId="{FB468D3D-6065-4E66-8D1C-AD7809BCF411}" destId="{90FA9998-04DB-4940-AFD2-6FA730DDF7C8}" srcOrd="0" destOrd="0" parTransId="{26D76D3D-AB67-4B31-99E6-F15DF59F2000}" sibTransId="{F3601B0F-C1A3-4151-AE97-5C96DC521AB7}"/>
    <dgm:cxn modelId="{95140E02-E990-4977-92B6-DC8630B1FDA5}" type="presOf" srcId="{BF2F91A8-FD05-42EA-BFFE-123A85762498}" destId="{55A90B68-873D-4D70-B7B7-F961245ECD07}" srcOrd="0" destOrd="0" presId="urn:microsoft.com/office/officeart/2005/8/layout/vList5"/>
    <dgm:cxn modelId="{3469A8F7-3F6E-41B0-8245-F768C2BF34F9}" type="presOf" srcId="{FB468D3D-6065-4E66-8D1C-AD7809BCF411}" destId="{97EE3CD8-A66C-43EF-8DED-209E23BAFDF5}" srcOrd="0" destOrd="0" presId="urn:microsoft.com/office/officeart/2005/8/layout/vList5"/>
    <dgm:cxn modelId="{9592870B-AF96-4332-BEBD-363A4CFB4CA6}" type="presOf" srcId="{CF2ADBFF-71D8-4A88-A1C6-CCB15C5DB57F}" destId="{36DE1848-C522-4111-B50E-5033356C1C66}" srcOrd="0" destOrd="0" presId="urn:microsoft.com/office/officeart/2005/8/layout/vList5"/>
    <dgm:cxn modelId="{C1C86851-2F52-4529-8B8E-75AD0C1FB565}" type="presOf" srcId="{73927903-07CA-4F8E-A90B-8586FDB46CE8}" destId="{36DE1848-C522-4111-B50E-5033356C1C66}" srcOrd="0" destOrd="1" presId="urn:microsoft.com/office/officeart/2005/8/layout/vList5"/>
    <dgm:cxn modelId="{DDE16575-6C7F-41D4-801F-27C79E9D5440}" srcId="{FB468D3D-6065-4E66-8D1C-AD7809BCF411}" destId="{3A707F26-C4D6-4356-BDC7-898D423E1A7A}" srcOrd="1" destOrd="0" parTransId="{61D292A3-D04C-4334-B0D4-AE8E22DCFAB0}" sibTransId="{03136CA0-97B7-4C20-92C4-A2EE1184E123}"/>
    <dgm:cxn modelId="{B3478A23-C63F-4DD7-80BA-DF54A511F032}" type="presOf" srcId="{51A87CCA-B59C-4757-9501-EDDE146066BD}" destId="{4F54CF3B-F5DD-4135-B677-F7F185CD8112}" srcOrd="0" destOrd="0" presId="urn:microsoft.com/office/officeart/2005/8/layout/vList5"/>
    <dgm:cxn modelId="{07D27C62-384A-4AC5-B753-CB9499D10E7B}" srcId="{A76C911D-FACB-4171-9854-7AAE235CBCAA}" destId="{BF2F91A8-FD05-42EA-BFFE-123A85762498}" srcOrd="0" destOrd="0" parTransId="{D8215739-0F5B-4199-8C6E-8F0F0696CC60}" sibTransId="{0C561831-2D1B-4285-A702-D4F6579D3CDC}"/>
    <dgm:cxn modelId="{057FEE9F-1FBB-4313-AB29-5056B9B1F725}" srcId="{BF2F91A8-FD05-42EA-BFFE-123A85762498}" destId="{CF2ADBFF-71D8-4A88-A1C6-CCB15C5DB57F}" srcOrd="0" destOrd="0" parTransId="{2B4CE026-082C-480A-91BD-6271A8C3AF40}" sibTransId="{DA0D82D1-BE5D-4090-B081-3FE17C8C8E2A}"/>
    <dgm:cxn modelId="{53F51B83-F280-41EF-A197-BE0F257B1AC8}" type="presOf" srcId="{A76C911D-FACB-4171-9854-7AAE235CBCAA}" destId="{EF69A74E-D5A2-4780-812D-B4ED721315FA}" srcOrd="0" destOrd="0" presId="urn:microsoft.com/office/officeart/2005/8/layout/vList5"/>
    <dgm:cxn modelId="{29645341-8EA0-431D-8F58-82200EDE53FE}" srcId="{51A87CCA-B59C-4757-9501-EDDE146066BD}" destId="{006EE34B-EB4E-498A-8605-9EC9F6924FCA}" srcOrd="0" destOrd="0" parTransId="{205C6972-D171-48AE-9C20-A98AE11E6544}" sibTransId="{7FF4D40A-8954-4801-B8B3-ECD418C9E9A8}"/>
    <dgm:cxn modelId="{E7F66CD7-6859-4CD7-B9AD-DF8621E44816}" type="presOf" srcId="{006EE34B-EB4E-498A-8605-9EC9F6924FCA}" destId="{97F7F31E-99D1-4FFA-B4E2-465F35CB14CC}" srcOrd="0" destOrd="0" presId="urn:microsoft.com/office/officeart/2005/8/layout/vList5"/>
    <dgm:cxn modelId="{5077CD0B-F57F-4E16-9A47-BDB6A93D76D5}" type="presOf" srcId="{90FA9998-04DB-4940-AFD2-6FA730DDF7C8}" destId="{A4707F69-8C9F-419B-BF64-8B5042195C5F}" srcOrd="0" destOrd="0" presId="urn:microsoft.com/office/officeart/2005/8/layout/vList5"/>
    <dgm:cxn modelId="{EFF4F32D-79B9-447D-B278-1800F6E31464}" srcId="{A76C911D-FACB-4171-9854-7AAE235CBCAA}" destId="{FB468D3D-6065-4E66-8D1C-AD7809BCF411}" srcOrd="2" destOrd="0" parTransId="{45482257-3AB2-4C0E-9EE8-859EAE531201}" sibTransId="{52BA6978-2D99-4AF5-B724-7E9709DA44E7}"/>
    <dgm:cxn modelId="{B888203C-B137-4A42-9404-BC4270593DB6}" type="presOf" srcId="{3A707F26-C4D6-4356-BDC7-898D423E1A7A}" destId="{A4707F69-8C9F-419B-BF64-8B5042195C5F}" srcOrd="0" destOrd="1" presId="urn:microsoft.com/office/officeart/2005/8/layout/vList5"/>
    <dgm:cxn modelId="{FDA19904-9E8D-4033-8A22-8B9D5E3D95B0}" srcId="{BF2F91A8-FD05-42EA-BFFE-123A85762498}" destId="{73927903-07CA-4F8E-A90B-8586FDB46CE8}" srcOrd="1" destOrd="0" parTransId="{18525D8D-E8E9-48FF-B9CE-E7A7F09ACCF4}" sibTransId="{A1B70AF0-8841-4B88-952F-A3D4C4B3816E}"/>
    <dgm:cxn modelId="{60AFA042-A070-41B2-BB9B-EF8D5345B919}" type="presParOf" srcId="{EF69A74E-D5A2-4780-812D-B4ED721315FA}" destId="{4A42962B-C553-49C5-8CDA-F3D8ACBBB938}" srcOrd="0" destOrd="0" presId="urn:microsoft.com/office/officeart/2005/8/layout/vList5"/>
    <dgm:cxn modelId="{1815675C-3F79-48FE-9B13-22FCAF804702}" type="presParOf" srcId="{4A42962B-C553-49C5-8CDA-F3D8ACBBB938}" destId="{55A90B68-873D-4D70-B7B7-F961245ECD07}" srcOrd="0" destOrd="0" presId="urn:microsoft.com/office/officeart/2005/8/layout/vList5"/>
    <dgm:cxn modelId="{A78FB5C1-743E-439C-A1E1-74BF6936B5D1}" type="presParOf" srcId="{4A42962B-C553-49C5-8CDA-F3D8ACBBB938}" destId="{36DE1848-C522-4111-B50E-5033356C1C66}" srcOrd="1" destOrd="0" presId="urn:microsoft.com/office/officeart/2005/8/layout/vList5"/>
    <dgm:cxn modelId="{4D191B21-7CA5-4490-BF54-F33E0ED5D6B9}" type="presParOf" srcId="{EF69A74E-D5A2-4780-812D-B4ED721315FA}" destId="{36FB92DB-ECE5-4976-8F66-C3059A3FB2B2}" srcOrd="1" destOrd="0" presId="urn:microsoft.com/office/officeart/2005/8/layout/vList5"/>
    <dgm:cxn modelId="{DF138F3B-584D-4D0B-BE52-859C384900E5}" type="presParOf" srcId="{EF69A74E-D5A2-4780-812D-B4ED721315FA}" destId="{6AFAEF69-40BF-41B6-AD13-C21A4138B234}" srcOrd="2" destOrd="0" presId="urn:microsoft.com/office/officeart/2005/8/layout/vList5"/>
    <dgm:cxn modelId="{822591C7-C21A-44D9-BFB5-CD611B986B27}" type="presParOf" srcId="{6AFAEF69-40BF-41B6-AD13-C21A4138B234}" destId="{4F54CF3B-F5DD-4135-B677-F7F185CD8112}" srcOrd="0" destOrd="0" presId="urn:microsoft.com/office/officeart/2005/8/layout/vList5"/>
    <dgm:cxn modelId="{B0E9D630-BE4B-4479-94BD-2697DF2E0531}" type="presParOf" srcId="{6AFAEF69-40BF-41B6-AD13-C21A4138B234}" destId="{97F7F31E-99D1-4FFA-B4E2-465F35CB14CC}" srcOrd="1" destOrd="0" presId="urn:microsoft.com/office/officeart/2005/8/layout/vList5"/>
    <dgm:cxn modelId="{5ADD8D9E-178C-4CA8-A7FE-18BEF8F227DC}" type="presParOf" srcId="{EF69A74E-D5A2-4780-812D-B4ED721315FA}" destId="{8AC4C49D-3CC6-4F29-8924-A4BF962176C0}" srcOrd="3" destOrd="0" presId="urn:microsoft.com/office/officeart/2005/8/layout/vList5"/>
    <dgm:cxn modelId="{6A013182-A552-49E6-B083-C3D4560BF261}" type="presParOf" srcId="{EF69A74E-D5A2-4780-812D-B4ED721315FA}" destId="{1D937CBB-E802-47C3-BDF9-E821E4026A19}" srcOrd="4" destOrd="0" presId="urn:microsoft.com/office/officeart/2005/8/layout/vList5"/>
    <dgm:cxn modelId="{2B3FFFB2-9BBF-431F-A777-F49013A41589}" type="presParOf" srcId="{1D937CBB-E802-47C3-BDF9-E821E4026A19}" destId="{97EE3CD8-A66C-43EF-8DED-209E23BAFDF5}" srcOrd="0" destOrd="0" presId="urn:microsoft.com/office/officeart/2005/8/layout/vList5"/>
    <dgm:cxn modelId="{A139A816-6BDB-4003-AB10-CF84A2B507EC}" type="presParOf" srcId="{1D937CBB-E802-47C3-BDF9-E821E4026A19}" destId="{A4707F69-8C9F-419B-BF64-8B5042195C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E9F083-84CE-4E94-A0EC-D2428274C0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21CE374-9212-4BA0-BAF3-063E5DD17762}">
      <dgm:prSet phldrT="[Text]"/>
      <dgm:spPr/>
      <dgm:t>
        <a:bodyPr/>
        <a:lstStyle/>
        <a:p>
          <a:r>
            <a:rPr lang="sr-Latn-RS" dirty="0"/>
            <a:t>Ograničena interesovanja</a:t>
          </a:r>
        </a:p>
      </dgm:t>
    </dgm:pt>
    <dgm:pt modelId="{A1BA5A4E-2A2A-4FB6-9135-9B0E35B69869}" type="parTrans" cxnId="{C6B8B30C-5BF7-43B1-A606-8577056DE450}">
      <dgm:prSet/>
      <dgm:spPr/>
      <dgm:t>
        <a:bodyPr/>
        <a:lstStyle/>
        <a:p>
          <a:endParaRPr lang="sr-Latn-RS"/>
        </a:p>
      </dgm:t>
    </dgm:pt>
    <dgm:pt modelId="{0D27F7FD-2ABA-4FAC-B412-AF715E6F35A4}" type="sibTrans" cxnId="{C6B8B30C-5BF7-43B1-A606-8577056DE450}">
      <dgm:prSet/>
      <dgm:spPr/>
      <dgm:t>
        <a:bodyPr/>
        <a:lstStyle/>
        <a:p>
          <a:endParaRPr lang="sr-Latn-RS"/>
        </a:p>
      </dgm:t>
    </dgm:pt>
    <dgm:pt modelId="{96A42D0E-E3AA-4BFB-810A-B5BFC4C7089B}">
      <dgm:prSet phldrT="[Text]"/>
      <dgm:spPr/>
      <dgm:t>
        <a:bodyPr/>
        <a:lstStyle/>
        <a:p>
          <a:r>
            <a:rPr lang="sr-Latn-RS" dirty="0"/>
            <a:t>Zanemaruje ranija interesovanja zbog potpune okupiranosti internetom</a:t>
          </a:r>
        </a:p>
      </dgm:t>
    </dgm:pt>
    <dgm:pt modelId="{582AB647-2DDC-4B4E-BB69-D7257E89E4EE}" type="parTrans" cxnId="{A5902BCB-3F18-4796-8868-2C452A601EBC}">
      <dgm:prSet/>
      <dgm:spPr/>
      <dgm:t>
        <a:bodyPr/>
        <a:lstStyle/>
        <a:p>
          <a:endParaRPr lang="sr-Latn-RS"/>
        </a:p>
      </dgm:t>
    </dgm:pt>
    <dgm:pt modelId="{40919EF1-7B81-47F8-B5AA-63AB2F21E1B0}" type="sibTrans" cxnId="{A5902BCB-3F18-4796-8868-2C452A601EBC}">
      <dgm:prSet/>
      <dgm:spPr/>
      <dgm:t>
        <a:bodyPr/>
        <a:lstStyle/>
        <a:p>
          <a:endParaRPr lang="sr-Latn-RS"/>
        </a:p>
      </dgm:t>
    </dgm:pt>
    <dgm:pt modelId="{D9540DF3-F399-46AD-A7A5-53676AACF858}">
      <dgm:prSet phldrT="[Text]"/>
      <dgm:spPr/>
      <dgm:t>
        <a:bodyPr/>
        <a:lstStyle/>
        <a:p>
          <a:r>
            <a:rPr lang="sr-Latn-RS" dirty="0"/>
            <a:t>Nesposobnost adekvatnog izražavanja emocija</a:t>
          </a:r>
        </a:p>
      </dgm:t>
    </dgm:pt>
    <dgm:pt modelId="{9EB338B2-1FBB-4DD0-A0E6-B2C26B8AE8D5}" type="parTrans" cxnId="{51EA285C-1F34-4296-B5A1-0CDFA2525237}">
      <dgm:prSet/>
      <dgm:spPr/>
      <dgm:t>
        <a:bodyPr/>
        <a:lstStyle/>
        <a:p>
          <a:endParaRPr lang="sr-Latn-RS"/>
        </a:p>
      </dgm:t>
    </dgm:pt>
    <dgm:pt modelId="{AD7C4D6E-924A-45E4-AF29-EEBFCE97BEC4}" type="sibTrans" cxnId="{51EA285C-1F34-4296-B5A1-0CDFA2525237}">
      <dgm:prSet/>
      <dgm:spPr/>
      <dgm:t>
        <a:bodyPr/>
        <a:lstStyle/>
        <a:p>
          <a:endParaRPr lang="sr-Latn-RS"/>
        </a:p>
      </dgm:t>
    </dgm:pt>
    <dgm:pt modelId="{10932C4A-19C7-451D-B0DD-049A70C79AB8}">
      <dgm:prSet phldrT="[Text]"/>
      <dgm:spPr/>
      <dgm:t>
        <a:bodyPr/>
        <a:lstStyle/>
        <a:p>
          <a:r>
            <a:rPr lang="sr-Latn-RS" dirty="0"/>
            <a:t>Pozitivni ili negativni ekstremi u pokazivanju emocija</a:t>
          </a:r>
        </a:p>
      </dgm:t>
    </dgm:pt>
    <dgm:pt modelId="{48F5A44A-9FDE-4DD3-98C6-F651E06CE82A}" type="parTrans" cxnId="{626B08DC-036F-4536-B042-869940FFFAE3}">
      <dgm:prSet/>
      <dgm:spPr/>
      <dgm:t>
        <a:bodyPr/>
        <a:lstStyle/>
        <a:p>
          <a:endParaRPr lang="sr-Latn-RS"/>
        </a:p>
      </dgm:t>
    </dgm:pt>
    <dgm:pt modelId="{E339579B-1A18-4DFE-AE49-8B1FE6F875CA}" type="sibTrans" cxnId="{626B08DC-036F-4536-B042-869940FFFAE3}">
      <dgm:prSet/>
      <dgm:spPr/>
      <dgm:t>
        <a:bodyPr/>
        <a:lstStyle/>
        <a:p>
          <a:endParaRPr lang="sr-Latn-RS"/>
        </a:p>
      </dgm:t>
    </dgm:pt>
    <dgm:pt modelId="{824AF0BA-9A57-4FF9-AC3E-D7FA88A13689}">
      <dgm:prSet phldrT="[Text]"/>
      <dgm:spPr/>
      <dgm:t>
        <a:bodyPr/>
        <a:lstStyle/>
        <a:p>
          <a:r>
            <a:rPr lang="sr-Latn-RS" dirty="0"/>
            <a:t>Manipulacija i lažljivost</a:t>
          </a:r>
        </a:p>
      </dgm:t>
    </dgm:pt>
    <dgm:pt modelId="{7865D539-2BF7-437D-AA3C-2D798ABA4C11}" type="parTrans" cxnId="{EB07C4A0-7578-4885-AD39-1DB733ECBC10}">
      <dgm:prSet/>
      <dgm:spPr/>
      <dgm:t>
        <a:bodyPr/>
        <a:lstStyle/>
        <a:p>
          <a:endParaRPr lang="sr-Latn-RS"/>
        </a:p>
      </dgm:t>
    </dgm:pt>
    <dgm:pt modelId="{980EFF6E-6C94-4467-8C1A-6E2F76498657}" type="sibTrans" cxnId="{EB07C4A0-7578-4885-AD39-1DB733ECBC10}">
      <dgm:prSet/>
      <dgm:spPr/>
      <dgm:t>
        <a:bodyPr/>
        <a:lstStyle/>
        <a:p>
          <a:endParaRPr lang="sr-Latn-RS"/>
        </a:p>
      </dgm:t>
    </dgm:pt>
    <dgm:pt modelId="{14E6A70E-2E9B-405C-9FD5-B7204E36C1EF}">
      <dgm:prSet phldrT="[Text]"/>
      <dgm:spPr/>
      <dgm:t>
        <a:bodyPr/>
        <a:lstStyle/>
        <a:p>
          <a:r>
            <a:rPr lang="sr-Latn-RS" dirty="0"/>
            <a:t>Zavisnik u početku laže kako bi prikrio aktivnosti na internetu</a:t>
          </a:r>
        </a:p>
      </dgm:t>
    </dgm:pt>
    <dgm:pt modelId="{A86471BA-8715-490E-BB23-FE1096DB7C3C}" type="parTrans" cxnId="{52CA9B3E-9F8B-415F-8A91-B0E477BAE9AA}">
      <dgm:prSet/>
      <dgm:spPr/>
      <dgm:t>
        <a:bodyPr/>
        <a:lstStyle/>
        <a:p>
          <a:endParaRPr lang="sr-Latn-RS"/>
        </a:p>
      </dgm:t>
    </dgm:pt>
    <dgm:pt modelId="{B0C1D147-7140-4E46-A9EC-F2F33EEC808F}" type="sibTrans" cxnId="{52CA9B3E-9F8B-415F-8A91-B0E477BAE9AA}">
      <dgm:prSet/>
      <dgm:spPr/>
      <dgm:t>
        <a:bodyPr/>
        <a:lstStyle/>
        <a:p>
          <a:endParaRPr lang="sr-Latn-RS"/>
        </a:p>
      </dgm:t>
    </dgm:pt>
    <dgm:pt modelId="{6303004C-889F-416F-AFEA-F113CC2F25A9}">
      <dgm:prSet phldrT="[Text]"/>
      <dgm:spPr/>
      <dgm:t>
        <a:bodyPr/>
        <a:lstStyle/>
        <a:p>
          <a:r>
            <a:rPr lang="sr-Latn-RS" dirty="0"/>
            <a:t>U kasnijim fazama bolesti laže u svim situacijama</a:t>
          </a:r>
        </a:p>
      </dgm:t>
    </dgm:pt>
    <dgm:pt modelId="{E26AA035-F1C6-4E71-8F9F-99B8C3CB809A}" type="parTrans" cxnId="{B3A6CB65-2848-476A-8DA4-CBDE2CBEF806}">
      <dgm:prSet/>
      <dgm:spPr/>
      <dgm:t>
        <a:bodyPr/>
        <a:lstStyle/>
        <a:p>
          <a:endParaRPr lang="sr-Latn-RS"/>
        </a:p>
      </dgm:t>
    </dgm:pt>
    <dgm:pt modelId="{A76997D1-C1B9-408F-A0A2-ACD64E9D79AC}" type="sibTrans" cxnId="{B3A6CB65-2848-476A-8DA4-CBDE2CBEF806}">
      <dgm:prSet/>
      <dgm:spPr/>
      <dgm:t>
        <a:bodyPr/>
        <a:lstStyle/>
        <a:p>
          <a:endParaRPr lang="sr-Latn-RS"/>
        </a:p>
      </dgm:t>
    </dgm:pt>
    <dgm:pt modelId="{1529EC90-9FE4-42A6-8A2A-A6AD7D38DCF0}" type="pres">
      <dgm:prSet presAssocID="{6BE9F083-84CE-4E94-A0EC-D2428274C0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9765A-F47C-44DC-A023-C4EA23734E45}" type="pres">
      <dgm:prSet presAssocID="{021CE374-9212-4BA0-BAF3-063E5DD17762}" presName="linNode" presStyleCnt="0"/>
      <dgm:spPr/>
    </dgm:pt>
    <dgm:pt modelId="{D6E14D7C-F1F0-40D6-AC53-912E64478DE8}" type="pres">
      <dgm:prSet presAssocID="{021CE374-9212-4BA0-BAF3-063E5DD177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9ED35-FD1F-46A2-96CE-C072F9BB6F27}" type="pres">
      <dgm:prSet presAssocID="{021CE374-9212-4BA0-BAF3-063E5DD177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5065-15F7-46CD-9AF2-B0A1F43F073C}" type="pres">
      <dgm:prSet presAssocID="{0D27F7FD-2ABA-4FAC-B412-AF715E6F35A4}" presName="sp" presStyleCnt="0"/>
      <dgm:spPr/>
    </dgm:pt>
    <dgm:pt modelId="{03E42528-1E6C-41E1-8722-99D82E910B7B}" type="pres">
      <dgm:prSet presAssocID="{D9540DF3-F399-46AD-A7A5-53676AACF858}" presName="linNode" presStyleCnt="0"/>
      <dgm:spPr/>
    </dgm:pt>
    <dgm:pt modelId="{2CC960F4-E220-4ADA-B638-CD6F555B9B01}" type="pres">
      <dgm:prSet presAssocID="{D9540DF3-F399-46AD-A7A5-53676AACF85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21AFA-F6F2-4711-A13F-0247B59EF2DE}" type="pres">
      <dgm:prSet presAssocID="{D9540DF3-F399-46AD-A7A5-53676AACF85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0D67F-7892-418E-B42B-0A0DB6CDB0B3}" type="pres">
      <dgm:prSet presAssocID="{AD7C4D6E-924A-45E4-AF29-EEBFCE97BEC4}" presName="sp" presStyleCnt="0"/>
      <dgm:spPr/>
    </dgm:pt>
    <dgm:pt modelId="{478AEA11-D0E8-4137-9E6E-5BA66E15D230}" type="pres">
      <dgm:prSet presAssocID="{824AF0BA-9A57-4FF9-AC3E-D7FA88A13689}" presName="linNode" presStyleCnt="0"/>
      <dgm:spPr/>
    </dgm:pt>
    <dgm:pt modelId="{BC2A91F1-3EA1-42B8-93A3-BF7027396F2B}" type="pres">
      <dgm:prSet presAssocID="{824AF0BA-9A57-4FF9-AC3E-D7FA88A1368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D126-CA10-4850-81D6-2AC07812064E}" type="pres">
      <dgm:prSet presAssocID="{824AF0BA-9A57-4FF9-AC3E-D7FA88A1368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A9B3E-9F8B-415F-8A91-B0E477BAE9AA}" srcId="{824AF0BA-9A57-4FF9-AC3E-D7FA88A13689}" destId="{14E6A70E-2E9B-405C-9FD5-B7204E36C1EF}" srcOrd="0" destOrd="0" parTransId="{A86471BA-8715-490E-BB23-FE1096DB7C3C}" sibTransId="{B0C1D147-7140-4E46-A9EC-F2F33EEC808F}"/>
    <dgm:cxn modelId="{6CE5DBF2-3CF4-49DF-9BDE-091C19BEEFC0}" type="presOf" srcId="{96A42D0E-E3AA-4BFB-810A-B5BFC4C7089B}" destId="{C729ED35-FD1F-46A2-96CE-C072F9BB6F27}" srcOrd="0" destOrd="0" presId="urn:microsoft.com/office/officeart/2005/8/layout/vList5"/>
    <dgm:cxn modelId="{C6B8B30C-5BF7-43B1-A606-8577056DE450}" srcId="{6BE9F083-84CE-4E94-A0EC-D2428274C066}" destId="{021CE374-9212-4BA0-BAF3-063E5DD17762}" srcOrd="0" destOrd="0" parTransId="{A1BA5A4E-2A2A-4FB6-9135-9B0E35B69869}" sibTransId="{0D27F7FD-2ABA-4FAC-B412-AF715E6F35A4}"/>
    <dgm:cxn modelId="{A5902BCB-3F18-4796-8868-2C452A601EBC}" srcId="{021CE374-9212-4BA0-BAF3-063E5DD17762}" destId="{96A42D0E-E3AA-4BFB-810A-B5BFC4C7089B}" srcOrd="0" destOrd="0" parTransId="{582AB647-2DDC-4B4E-BB69-D7257E89E4EE}" sibTransId="{40919EF1-7B81-47F8-B5AA-63AB2F21E1B0}"/>
    <dgm:cxn modelId="{25CD0F52-6579-47D0-9327-4BD34CAA5FFC}" type="presOf" srcId="{10932C4A-19C7-451D-B0DD-049A70C79AB8}" destId="{EFA21AFA-F6F2-4711-A13F-0247B59EF2DE}" srcOrd="0" destOrd="0" presId="urn:microsoft.com/office/officeart/2005/8/layout/vList5"/>
    <dgm:cxn modelId="{1446D051-9B9B-4B45-97B0-4C97F81CCF70}" type="presOf" srcId="{D9540DF3-F399-46AD-A7A5-53676AACF858}" destId="{2CC960F4-E220-4ADA-B638-CD6F555B9B01}" srcOrd="0" destOrd="0" presId="urn:microsoft.com/office/officeart/2005/8/layout/vList5"/>
    <dgm:cxn modelId="{BE998285-4E3E-463E-9DA3-6DBD8F74E2DF}" type="presOf" srcId="{14E6A70E-2E9B-405C-9FD5-B7204E36C1EF}" destId="{8BE1D126-CA10-4850-81D6-2AC07812064E}" srcOrd="0" destOrd="0" presId="urn:microsoft.com/office/officeart/2005/8/layout/vList5"/>
    <dgm:cxn modelId="{51EA285C-1F34-4296-B5A1-0CDFA2525237}" srcId="{6BE9F083-84CE-4E94-A0EC-D2428274C066}" destId="{D9540DF3-F399-46AD-A7A5-53676AACF858}" srcOrd="1" destOrd="0" parTransId="{9EB338B2-1FBB-4DD0-A0E6-B2C26B8AE8D5}" sibTransId="{AD7C4D6E-924A-45E4-AF29-EEBFCE97BEC4}"/>
    <dgm:cxn modelId="{2DB0D44D-4083-490E-B920-2BE146EE5929}" type="presOf" srcId="{6303004C-889F-416F-AFEA-F113CC2F25A9}" destId="{8BE1D126-CA10-4850-81D6-2AC07812064E}" srcOrd="0" destOrd="1" presId="urn:microsoft.com/office/officeart/2005/8/layout/vList5"/>
    <dgm:cxn modelId="{246EA1C5-5768-441D-B8BD-E3A30506C168}" type="presOf" srcId="{824AF0BA-9A57-4FF9-AC3E-D7FA88A13689}" destId="{BC2A91F1-3EA1-42B8-93A3-BF7027396F2B}" srcOrd="0" destOrd="0" presId="urn:microsoft.com/office/officeart/2005/8/layout/vList5"/>
    <dgm:cxn modelId="{EB07C4A0-7578-4885-AD39-1DB733ECBC10}" srcId="{6BE9F083-84CE-4E94-A0EC-D2428274C066}" destId="{824AF0BA-9A57-4FF9-AC3E-D7FA88A13689}" srcOrd="2" destOrd="0" parTransId="{7865D539-2BF7-437D-AA3C-2D798ABA4C11}" sibTransId="{980EFF6E-6C94-4467-8C1A-6E2F76498657}"/>
    <dgm:cxn modelId="{626B08DC-036F-4536-B042-869940FFFAE3}" srcId="{D9540DF3-F399-46AD-A7A5-53676AACF858}" destId="{10932C4A-19C7-451D-B0DD-049A70C79AB8}" srcOrd="0" destOrd="0" parTransId="{48F5A44A-9FDE-4DD3-98C6-F651E06CE82A}" sibTransId="{E339579B-1A18-4DFE-AE49-8B1FE6F875CA}"/>
    <dgm:cxn modelId="{B3A6CB65-2848-476A-8DA4-CBDE2CBEF806}" srcId="{824AF0BA-9A57-4FF9-AC3E-D7FA88A13689}" destId="{6303004C-889F-416F-AFEA-F113CC2F25A9}" srcOrd="1" destOrd="0" parTransId="{E26AA035-F1C6-4E71-8F9F-99B8C3CB809A}" sibTransId="{A76997D1-C1B9-408F-A0A2-ACD64E9D79AC}"/>
    <dgm:cxn modelId="{1C89C305-A343-418B-AC57-BF47B05CFE16}" type="presOf" srcId="{6BE9F083-84CE-4E94-A0EC-D2428274C066}" destId="{1529EC90-9FE4-42A6-8A2A-A6AD7D38DCF0}" srcOrd="0" destOrd="0" presId="urn:microsoft.com/office/officeart/2005/8/layout/vList5"/>
    <dgm:cxn modelId="{EB11039E-CB87-477F-A33F-5410AF8175C7}" type="presOf" srcId="{021CE374-9212-4BA0-BAF3-063E5DD17762}" destId="{D6E14D7C-F1F0-40D6-AC53-912E64478DE8}" srcOrd="0" destOrd="0" presId="urn:microsoft.com/office/officeart/2005/8/layout/vList5"/>
    <dgm:cxn modelId="{34B636B0-A31F-4A76-885E-2AF28FFD528D}" type="presParOf" srcId="{1529EC90-9FE4-42A6-8A2A-A6AD7D38DCF0}" destId="{5149765A-F47C-44DC-A023-C4EA23734E45}" srcOrd="0" destOrd="0" presId="urn:microsoft.com/office/officeart/2005/8/layout/vList5"/>
    <dgm:cxn modelId="{A08B4A6D-413B-4B0D-A901-79ECC4B05314}" type="presParOf" srcId="{5149765A-F47C-44DC-A023-C4EA23734E45}" destId="{D6E14D7C-F1F0-40D6-AC53-912E64478DE8}" srcOrd="0" destOrd="0" presId="urn:microsoft.com/office/officeart/2005/8/layout/vList5"/>
    <dgm:cxn modelId="{07DC783D-A58B-4EF1-8CEE-EEBA3BF1D03E}" type="presParOf" srcId="{5149765A-F47C-44DC-A023-C4EA23734E45}" destId="{C729ED35-FD1F-46A2-96CE-C072F9BB6F27}" srcOrd="1" destOrd="0" presId="urn:microsoft.com/office/officeart/2005/8/layout/vList5"/>
    <dgm:cxn modelId="{4093A4CB-3541-4F2D-BA33-C56C00FE6FBF}" type="presParOf" srcId="{1529EC90-9FE4-42A6-8A2A-A6AD7D38DCF0}" destId="{AEE85065-15F7-46CD-9AF2-B0A1F43F073C}" srcOrd="1" destOrd="0" presId="urn:microsoft.com/office/officeart/2005/8/layout/vList5"/>
    <dgm:cxn modelId="{C75D4895-1FEC-417B-8A92-31F469A1284E}" type="presParOf" srcId="{1529EC90-9FE4-42A6-8A2A-A6AD7D38DCF0}" destId="{03E42528-1E6C-41E1-8722-99D82E910B7B}" srcOrd="2" destOrd="0" presId="urn:microsoft.com/office/officeart/2005/8/layout/vList5"/>
    <dgm:cxn modelId="{33985C54-04F5-4223-965C-D2D189E16CE2}" type="presParOf" srcId="{03E42528-1E6C-41E1-8722-99D82E910B7B}" destId="{2CC960F4-E220-4ADA-B638-CD6F555B9B01}" srcOrd="0" destOrd="0" presId="urn:microsoft.com/office/officeart/2005/8/layout/vList5"/>
    <dgm:cxn modelId="{EC6D2F6F-1127-44BE-87D5-1133AC84F41E}" type="presParOf" srcId="{03E42528-1E6C-41E1-8722-99D82E910B7B}" destId="{EFA21AFA-F6F2-4711-A13F-0247B59EF2DE}" srcOrd="1" destOrd="0" presId="urn:microsoft.com/office/officeart/2005/8/layout/vList5"/>
    <dgm:cxn modelId="{ED307723-1628-426A-8DFD-E2C3BC93F25F}" type="presParOf" srcId="{1529EC90-9FE4-42A6-8A2A-A6AD7D38DCF0}" destId="{FDA0D67F-7892-418E-B42B-0A0DB6CDB0B3}" srcOrd="3" destOrd="0" presId="urn:microsoft.com/office/officeart/2005/8/layout/vList5"/>
    <dgm:cxn modelId="{F14DA6F7-89D9-456B-BBCC-69AD476AF81C}" type="presParOf" srcId="{1529EC90-9FE4-42A6-8A2A-A6AD7D38DCF0}" destId="{478AEA11-D0E8-4137-9E6E-5BA66E15D230}" srcOrd="4" destOrd="0" presId="urn:microsoft.com/office/officeart/2005/8/layout/vList5"/>
    <dgm:cxn modelId="{3C744252-0E13-4C5D-963E-5B42E03A32A4}" type="presParOf" srcId="{478AEA11-D0E8-4137-9E6E-5BA66E15D230}" destId="{BC2A91F1-3EA1-42B8-93A3-BF7027396F2B}" srcOrd="0" destOrd="0" presId="urn:microsoft.com/office/officeart/2005/8/layout/vList5"/>
    <dgm:cxn modelId="{2B0D060B-74CA-4E5C-A9C4-23C11E988D0E}" type="presParOf" srcId="{478AEA11-D0E8-4137-9E6E-5BA66E15D230}" destId="{8BE1D126-CA10-4850-81D6-2AC0781206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7B1497-C125-441A-92D9-E76BA5DA20B4}" type="doc">
      <dgm:prSet loTypeId="urn:microsoft.com/office/officeart/2005/8/layout/cycle6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sr-Latn-RS"/>
        </a:p>
      </dgm:t>
    </dgm:pt>
    <dgm:pt modelId="{377AE869-240A-42FB-9BD4-C34BAC594DE2}">
      <dgm:prSet phldrT="[Text]"/>
      <dgm:spPr/>
      <dgm:t>
        <a:bodyPr/>
        <a:lstStyle/>
        <a:p>
          <a:r>
            <a:rPr lang="sr-Latn-RS" dirty="0"/>
            <a:t>PORODIČNI PROBLEMI</a:t>
          </a:r>
        </a:p>
      </dgm:t>
    </dgm:pt>
    <dgm:pt modelId="{61457AD4-A339-48F8-AC96-EDEE151491B1}" type="parTrans" cxnId="{74492565-B169-4C46-B76B-56233109376A}">
      <dgm:prSet/>
      <dgm:spPr/>
      <dgm:t>
        <a:bodyPr/>
        <a:lstStyle/>
        <a:p>
          <a:endParaRPr lang="sr-Latn-RS"/>
        </a:p>
      </dgm:t>
    </dgm:pt>
    <dgm:pt modelId="{7C322C48-2DD3-41C7-AFDE-6C8D80B6EDAB}" type="sibTrans" cxnId="{74492565-B169-4C46-B76B-56233109376A}">
      <dgm:prSet/>
      <dgm:spPr/>
      <dgm:t>
        <a:bodyPr/>
        <a:lstStyle/>
        <a:p>
          <a:endParaRPr lang="sr-Latn-RS"/>
        </a:p>
      </dgm:t>
    </dgm:pt>
    <dgm:pt modelId="{7491B234-0625-40A2-9EBE-7A37CB0428EE}">
      <dgm:prSet phldrT="[Text]"/>
      <dgm:spPr/>
      <dgm:t>
        <a:bodyPr/>
        <a:lstStyle/>
        <a:p>
          <a:r>
            <a:rPr lang="sr-Latn-RS" dirty="0"/>
            <a:t>PROBLEMI SA ZAKONOM</a:t>
          </a:r>
        </a:p>
      </dgm:t>
    </dgm:pt>
    <dgm:pt modelId="{406E0EA5-420A-44CC-BC29-4C4C28FD01FF}" type="parTrans" cxnId="{11CD2157-6121-44E9-B764-ED6A25654374}">
      <dgm:prSet/>
      <dgm:spPr/>
      <dgm:t>
        <a:bodyPr/>
        <a:lstStyle/>
        <a:p>
          <a:endParaRPr lang="sr-Latn-RS"/>
        </a:p>
      </dgm:t>
    </dgm:pt>
    <dgm:pt modelId="{8682C925-931E-4C9F-A3A2-50DBA792CE13}" type="sibTrans" cxnId="{11CD2157-6121-44E9-B764-ED6A25654374}">
      <dgm:prSet/>
      <dgm:spPr/>
      <dgm:t>
        <a:bodyPr/>
        <a:lstStyle/>
        <a:p>
          <a:endParaRPr lang="sr-Latn-RS"/>
        </a:p>
      </dgm:t>
    </dgm:pt>
    <dgm:pt modelId="{9C5B2F64-240A-42B0-B3DB-06C94B4B379C}">
      <dgm:prSet phldrT="[Text]"/>
      <dgm:spPr/>
      <dgm:t>
        <a:bodyPr/>
        <a:lstStyle/>
        <a:p>
          <a:r>
            <a:rPr lang="sr-Latn-RS" dirty="0"/>
            <a:t>FINANSIJSKI PROBLEMI</a:t>
          </a:r>
        </a:p>
      </dgm:t>
    </dgm:pt>
    <dgm:pt modelId="{024FE564-59B8-42E9-8825-C0EB99F8BE21}" type="parTrans" cxnId="{589BD617-0E68-4D68-BBDE-B5224E4721E3}">
      <dgm:prSet/>
      <dgm:spPr/>
      <dgm:t>
        <a:bodyPr/>
        <a:lstStyle/>
        <a:p>
          <a:endParaRPr lang="sr-Latn-RS"/>
        </a:p>
      </dgm:t>
    </dgm:pt>
    <dgm:pt modelId="{180927B8-BE35-48A4-82B0-7F14742FBE68}" type="sibTrans" cxnId="{589BD617-0E68-4D68-BBDE-B5224E4721E3}">
      <dgm:prSet/>
      <dgm:spPr/>
      <dgm:t>
        <a:bodyPr/>
        <a:lstStyle/>
        <a:p>
          <a:endParaRPr lang="sr-Latn-RS"/>
        </a:p>
      </dgm:t>
    </dgm:pt>
    <dgm:pt modelId="{F682A3D2-1DDA-4F59-B651-1A43734C2FBE}">
      <dgm:prSet phldrT="[Text]"/>
      <dgm:spPr/>
      <dgm:t>
        <a:bodyPr/>
        <a:lstStyle/>
        <a:p>
          <a:r>
            <a:rPr lang="sr-Latn-RS" dirty="0"/>
            <a:t>PSIHIČKE TEGOBE</a:t>
          </a:r>
        </a:p>
      </dgm:t>
    </dgm:pt>
    <dgm:pt modelId="{86E68530-D146-46EE-AB34-B6E02D7E2CDF}" type="parTrans" cxnId="{897E143A-DD0E-4110-A850-CD1B4933F93B}">
      <dgm:prSet/>
      <dgm:spPr/>
      <dgm:t>
        <a:bodyPr/>
        <a:lstStyle/>
        <a:p>
          <a:endParaRPr lang="sr-Latn-RS"/>
        </a:p>
      </dgm:t>
    </dgm:pt>
    <dgm:pt modelId="{E710B7DE-BBE5-4D18-A4E1-74E591ADDC64}" type="sibTrans" cxnId="{897E143A-DD0E-4110-A850-CD1B4933F93B}">
      <dgm:prSet/>
      <dgm:spPr/>
      <dgm:t>
        <a:bodyPr/>
        <a:lstStyle/>
        <a:p>
          <a:endParaRPr lang="sr-Latn-RS"/>
        </a:p>
      </dgm:t>
    </dgm:pt>
    <dgm:pt modelId="{27DD4BDB-149E-417A-AAC4-B0E66565716E}">
      <dgm:prSet phldrT="[Text]"/>
      <dgm:spPr/>
      <dgm:t>
        <a:bodyPr/>
        <a:lstStyle/>
        <a:p>
          <a:r>
            <a:rPr lang="sr-Latn-RS" dirty="0"/>
            <a:t>TELESNE POSLEDICE</a:t>
          </a:r>
        </a:p>
      </dgm:t>
    </dgm:pt>
    <dgm:pt modelId="{03F5B8EF-95B4-4E32-BC6E-E595112CFC52}" type="parTrans" cxnId="{1ECD09D4-87AE-4070-A193-DE9F2CC511B5}">
      <dgm:prSet/>
      <dgm:spPr/>
      <dgm:t>
        <a:bodyPr/>
        <a:lstStyle/>
        <a:p>
          <a:endParaRPr lang="sr-Latn-RS"/>
        </a:p>
      </dgm:t>
    </dgm:pt>
    <dgm:pt modelId="{61123BE6-3205-4A3E-806B-4A33F6F638B8}" type="sibTrans" cxnId="{1ECD09D4-87AE-4070-A193-DE9F2CC511B5}">
      <dgm:prSet/>
      <dgm:spPr/>
      <dgm:t>
        <a:bodyPr/>
        <a:lstStyle/>
        <a:p>
          <a:endParaRPr lang="sr-Latn-RS"/>
        </a:p>
      </dgm:t>
    </dgm:pt>
    <dgm:pt modelId="{72B4FE0E-B6CC-42E2-9A7F-16B136BCA8FF}">
      <dgm:prSet/>
      <dgm:spPr/>
      <dgm:t>
        <a:bodyPr/>
        <a:lstStyle/>
        <a:p>
          <a:r>
            <a:rPr lang="sr-Latn-RS" dirty="0"/>
            <a:t>PROBLEMI U ŠKOLI</a:t>
          </a:r>
        </a:p>
      </dgm:t>
    </dgm:pt>
    <dgm:pt modelId="{BF785676-F14F-4B11-96D3-25C81A26897E}" type="parTrans" cxnId="{F6CF9DCC-9DAF-46B7-B13C-5266E52692D7}">
      <dgm:prSet/>
      <dgm:spPr/>
      <dgm:t>
        <a:bodyPr/>
        <a:lstStyle/>
        <a:p>
          <a:endParaRPr lang="sr-Latn-RS"/>
        </a:p>
      </dgm:t>
    </dgm:pt>
    <dgm:pt modelId="{3753B6B9-1832-44C6-B693-C43E234684F8}" type="sibTrans" cxnId="{F6CF9DCC-9DAF-46B7-B13C-5266E52692D7}">
      <dgm:prSet/>
      <dgm:spPr/>
      <dgm:t>
        <a:bodyPr/>
        <a:lstStyle/>
        <a:p>
          <a:endParaRPr lang="sr-Latn-RS"/>
        </a:p>
      </dgm:t>
    </dgm:pt>
    <dgm:pt modelId="{0E4953A5-571A-4EED-BA95-CE141DE127C0}">
      <dgm:prSet/>
      <dgm:spPr/>
      <dgm:t>
        <a:bodyPr/>
        <a:lstStyle/>
        <a:p>
          <a:r>
            <a:rPr lang="sr-Latn-RS" dirty="0"/>
            <a:t>PROBLEMI NA POSLU</a:t>
          </a:r>
        </a:p>
      </dgm:t>
    </dgm:pt>
    <dgm:pt modelId="{CBA1710E-EA38-4695-A2C1-1552128D34B1}" type="parTrans" cxnId="{4262478D-7D70-4F6D-B7F1-71DBAF6C7093}">
      <dgm:prSet/>
      <dgm:spPr/>
      <dgm:t>
        <a:bodyPr/>
        <a:lstStyle/>
        <a:p>
          <a:endParaRPr lang="sr-Latn-RS"/>
        </a:p>
      </dgm:t>
    </dgm:pt>
    <dgm:pt modelId="{F98D4742-3E0D-411C-B0FB-FFB5E15F8012}" type="sibTrans" cxnId="{4262478D-7D70-4F6D-B7F1-71DBAF6C7093}">
      <dgm:prSet/>
      <dgm:spPr/>
      <dgm:t>
        <a:bodyPr/>
        <a:lstStyle/>
        <a:p>
          <a:endParaRPr lang="sr-Latn-RS"/>
        </a:p>
      </dgm:t>
    </dgm:pt>
    <dgm:pt modelId="{E4C8462D-39C3-46FD-B57F-4F0100240AF0}" type="pres">
      <dgm:prSet presAssocID="{6E7B1497-C125-441A-92D9-E76BA5DA20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C5FC3-481A-4D58-9A77-19818D0B941F}" type="pres">
      <dgm:prSet presAssocID="{377AE869-240A-42FB-9BD4-C34BAC594DE2}" presName="node" presStyleLbl="node1" presStyleIdx="0" presStyleCnt="7" custScaleX="318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1BFE1-B2F6-4CCB-ADCA-38B016E1B9AC}" type="pres">
      <dgm:prSet presAssocID="{377AE869-240A-42FB-9BD4-C34BAC594DE2}" presName="spNode" presStyleCnt="0"/>
      <dgm:spPr/>
    </dgm:pt>
    <dgm:pt modelId="{7620452A-5C25-4A79-8CCF-F6B5FFC508F2}" type="pres">
      <dgm:prSet presAssocID="{7C322C48-2DD3-41C7-AFDE-6C8D80B6EDAB}" presName="sibTrans" presStyleLbl="sibTrans1D1" presStyleIdx="0" presStyleCnt="7"/>
      <dgm:spPr/>
      <dgm:t>
        <a:bodyPr/>
        <a:lstStyle/>
        <a:p>
          <a:endParaRPr lang="en-US"/>
        </a:p>
      </dgm:t>
    </dgm:pt>
    <dgm:pt modelId="{7D4B6487-3E62-4C32-979E-A0B75468D0FA}" type="pres">
      <dgm:prSet presAssocID="{72B4FE0E-B6CC-42E2-9A7F-16B136BCA8FF}" presName="node" presStyleLbl="node1" presStyleIdx="1" presStyleCnt="7" custScaleX="194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AC738-1E48-4FF0-B687-C7591813560D}" type="pres">
      <dgm:prSet presAssocID="{72B4FE0E-B6CC-42E2-9A7F-16B136BCA8FF}" presName="spNode" presStyleCnt="0"/>
      <dgm:spPr/>
    </dgm:pt>
    <dgm:pt modelId="{A7C78841-B092-4ECA-BB05-DC991D44A50F}" type="pres">
      <dgm:prSet presAssocID="{3753B6B9-1832-44C6-B693-C43E234684F8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3D36DAD-9D8C-4F1E-8009-3BECD7F2E0E8}" type="pres">
      <dgm:prSet presAssocID="{0E4953A5-571A-4EED-BA95-CE141DE127C0}" presName="node" presStyleLbl="node1" presStyleIdx="2" presStyleCnt="7" custScaleX="271710" custRadScaleRad="107188" custRadScaleInc="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FB7EC-2EA4-49A4-BE87-07072FEF3539}" type="pres">
      <dgm:prSet presAssocID="{0E4953A5-571A-4EED-BA95-CE141DE127C0}" presName="spNode" presStyleCnt="0"/>
      <dgm:spPr/>
    </dgm:pt>
    <dgm:pt modelId="{57F5A65D-ACA4-43F9-A357-2E1320EED305}" type="pres">
      <dgm:prSet presAssocID="{F98D4742-3E0D-411C-B0FB-FFB5E15F801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CB483F1E-5ABE-4F67-8630-FFA1A7C8DE91}" type="pres">
      <dgm:prSet presAssocID="{7491B234-0625-40A2-9EBE-7A37CB0428EE}" presName="node" presStyleLbl="node1" presStyleIdx="3" presStyleCnt="7" custScaleX="212741" custRadScaleRad="114086" custRadScaleInc="-125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1D636-5FB8-4E5E-9FA4-007CCC1B488C}" type="pres">
      <dgm:prSet presAssocID="{7491B234-0625-40A2-9EBE-7A37CB0428EE}" presName="spNode" presStyleCnt="0"/>
      <dgm:spPr/>
    </dgm:pt>
    <dgm:pt modelId="{C05846F2-2A85-42FC-9474-C8C739BE9AB3}" type="pres">
      <dgm:prSet presAssocID="{8682C925-931E-4C9F-A3A2-50DBA792CE1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9739ED8-4362-4FC1-8F60-4F46D2654EC5}" type="pres">
      <dgm:prSet presAssocID="{9C5B2F64-240A-42B0-B3DB-06C94B4B379C}" presName="node" presStyleLbl="node1" presStyleIdx="4" presStyleCnt="7" custScaleX="273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AA272-6B3E-4538-9052-C7AA41849716}" type="pres">
      <dgm:prSet presAssocID="{9C5B2F64-240A-42B0-B3DB-06C94B4B379C}" presName="spNode" presStyleCnt="0"/>
      <dgm:spPr/>
    </dgm:pt>
    <dgm:pt modelId="{DC7E4AA4-1A99-44DA-A4FD-903604A81E14}" type="pres">
      <dgm:prSet presAssocID="{180927B8-BE35-48A4-82B0-7F14742FBE6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BC56054-687C-4BD9-A094-D28DA5668595}" type="pres">
      <dgm:prSet presAssocID="{F682A3D2-1DDA-4F59-B651-1A43734C2FBE}" presName="node" presStyleLbl="node1" presStyleIdx="5" presStyleCnt="7" custScaleX="283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7A32D-89A6-4644-8C86-BE15EFBF9AC7}" type="pres">
      <dgm:prSet presAssocID="{F682A3D2-1DDA-4F59-B651-1A43734C2FBE}" presName="spNode" presStyleCnt="0"/>
      <dgm:spPr/>
    </dgm:pt>
    <dgm:pt modelId="{010C151C-2720-4632-B617-9CF1CCBC4655}" type="pres">
      <dgm:prSet presAssocID="{E710B7DE-BBE5-4D18-A4E1-74E591ADDC6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7D14701-A585-40FC-88CA-313DE6CEB9A9}" type="pres">
      <dgm:prSet presAssocID="{27DD4BDB-149E-417A-AAC4-B0E66565716E}" presName="node" presStyleLbl="node1" presStyleIdx="6" presStyleCnt="7" custScaleX="28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CBFD6-9CAC-4755-8D12-B8226D0BD82B}" type="pres">
      <dgm:prSet presAssocID="{27DD4BDB-149E-417A-AAC4-B0E66565716E}" presName="spNode" presStyleCnt="0"/>
      <dgm:spPr/>
    </dgm:pt>
    <dgm:pt modelId="{71EF2F3F-0B2B-4BF7-B456-9190B2124D67}" type="pres">
      <dgm:prSet presAssocID="{61123BE6-3205-4A3E-806B-4A33F6F638B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B318488-3878-491D-A232-A941878A180A}" type="presOf" srcId="{6E7B1497-C125-441A-92D9-E76BA5DA20B4}" destId="{E4C8462D-39C3-46FD-B57F-4F0100240AF0}" srcOrd="0" destOrd="0" presId="urn:microsoft.com/office/officeart/2005/8/layout/cycle6"/>
    <dgm:cxn modelId="{AE111EDB-AADC-422D-9890-3C20AB2007B5}" type="presOf" srcId="{F682A3D2-1DDA-4F59-B651-1A43734C2FBE}" destId="{8BC56054-687C-4BD9-A094-D28DA5668595}" srcOrd="0" destOrd="0" presId="urn:microsoft.com/office/officeart/2005/8/layout/cycle6"/>
    <dgm:cxn modelId="{F2EC4D09-66F4-43FD-AACE-9062B56B74E8}" type="presOf" srcId="{E710B7DE-BBE5-4D18-A4E1-74E591ADDC64}" destId="{010C151C-2720-4632-B617-9CF1CCBC4655}" srcOrd="0" destOrd="0" presId="urn:microsoft.com/office/officeart/2005/8/layout/cycle6"/>
    <dgm:cxn modelId="{2230156B-4B4E-41BB-98AF-B47EC464C6F3}" type="presOf" srcId="{9C5B2F64-240A-42B0-B3DB-06C94B4B379C}" destId="{39739ED8-4362-4FC1-8F60-4F46D2654EC5}" srcOrd="0" destOrd="0" presId="urn:microsoft.com/office/officeart/2005/8/layout/cycle6"/>
    <dgm:cxn modelId="{1ECD09D4-87AE-4070-A193-DE9F2CC511B5}" srcId="{6E7B1497-C125-441A-92D9-E76BA5DA20B4}" destId="{27DD4BDB-149E-417A-AAC4-B0E66565716E}" srcOrd="6" destOrd="0" parTransId="{03F5B8EF-95B4-4E32-BC6E-E595112CFC52}" sibTransId="{61123BE6-3205-4A3E-806B-4A33F6F638B8}"/>
    <dgm:cxn modelId="{897E143A-DD0E-4110-A850-CD1B4933F93B}" srcId="{6E7B1497-C125-441A-92D9-E76BA5DA20B4}" destId="{F682A3D2-1DDA-4F59-B651-1A43734C2FBE}" srcOrd="5" destOrd="0" parTransId="{86E68530-D146-46EE-AB34-B6E02D7E2CDF}" sibTransId="{E710B7DE-BBE5-4D18-A4E1-74E591ADDC64}"/>
    <dgm:cxn modelId="{89E25382-1A58-4DD4-BA04-AE9E4A6DF6D2}" type="presOf" srcId="{0E4953A5-571A-4EED-BA95-CE141DE127C0}" destId="{B3D36DAD-9D8C-4F1E-8009-3BECD7F2E0E8}" srcOrd="0" destOrd="0" presId="urn:microsoft.com/office/officeart/2005/8/layout/cycle6"/>
    <dgm:cxn modelId="{FEE77F94-162A-400D-9A4B-800F2BC009C2}" type="presOf" srcId="{7C322C48-2DD3-41C7-AFDE-6C8D80B6EDAB}" destId="{7620452A-5C25-4A79-8CCF-F6B5FFC508F2}" srcOrd="0" destOrd="0" presId="urn:microsoft.com/office/officeart/2005/8/layout/cycle6"/>
    <dgm:cxn modelId="{F6CF9DCC-9DAF-46B7-B13C-5266E52692D7}" srcId="{6E7B1497-C125-441A-92D9-E76BA5DA20B4}" destId="{72B4FE0E-B6CC-42E2-9A7F-16B136BCA8FF}" srcOrd="1" destOrd="0" parTransId="{BF785676-F14F-4B11-96D3-25C81A26897E}" sibTransId="{3753B6B9-1832-44C6-B693-C43E234684F8}"/>
    <dgm:cxn modelId="{589BD617-0E68-4D68-BBDE-B5224E4721E3}" srcId="{6E7B1497-C125-441A-92D9-E76BA5DA20B4}" destId="{9C5B2F64-240A-42B0-B3DB-06C94B4B379C}" srcOrd="4" destOrd="0" parTransId="{024FE564-59B8-42E9-8825-C0EB99F8BE21}" sibTransId="{180927B8-BE35-48A4-82B0-7F14742FBE68}"/>
    <dgm:cxn modelId="{522DEA63-95D9-4082-961E-EED79701D3C7}" type="presOf" srcId="{61123BE6-3205-4A3E-806B-4A33F6F638B8}" destId="{71EF2F3F-0B2B-4BF7-B456-9190B2124D67}" srcOrd="0" destOrd="0" presId="urn:microsoft.com/office/officeart/2005/8/layout/cycle6"/>
    <dgm:cxn modelId="{F60F9656-3AEA-4AAC-91C6-9C1A147C7004}" type="presOf" srcId="{180927B8-BE35-48A4-82B0-7F14742FBE68}" destId="{DC7E4AA4-1A99-44DA-A4FD-903604A81E14}" srcOrd="0" destOrd="0" presId="urn:microsoft.com/office/officeart/2005/8/layout/cycle6"/>
    <dgm:cxn modelId="{FF1033E1-D8D3-4E3C-B7F8-A20DA5D19308}" type="presOf" srcId="{F98D4742-3E0D-411C-B0FB-FFB5E15F8012}" destId="{57F5A65D-ACA4-43F9-A357-2E1320EED305}" srcOrd="0" destOrd="0" presId="urn:microsoft.com/office/officeart/2005/8/layout/cycle6"/>
    <dgm:cxn modelId="{06E8EA84-664F-4471-962D-775D459E6FCA}" type="presOf" srcId="{3753B6B9-1832-44C6-B693-C43E234684F8}" destId="{A7C78841-B092-4ECA-BB05-DC991D44A50F}" srcOrd="0" destOrd="0" presId="urn:microsoft.com/office/officeart/2005/8/layout/cycle6"/>
    <dgm:cxn modelId="{B3824801-C30F-4FB2-8FC1-ADB873338210}" type="presOf" srcId="{72B4FE0E-B6CC-42E2-9A7F-16B136BCA8FF}" destId="{7D4B6487-3E62-4C32-979E-A0B75468D0FA}" srcOrd="0" destOrd="0" presId="urn:microsoft.com/office/officeart/2005/8/layout/cycle6"/>
    <dgm:cxn modelId="{4262478D-7D70-4F6D-B7F1-71DBAF6C7093}" srcId="{6E7B1497-C125-441A-92D9-E76BA5DA20B4}" destId="{0E4953A5-571A-4EED-BA95-CE141DE127C0}" srcOrd="2" destOrd="0" parTransId="{CBA1710E-EA38-4695-A2C1-1552128D34B1}" sibTransId="{F98D4742-3E0D-411C-B0FB-FFB5E15F8012}"/>
    <dgm:cxn modelId="{02644C60-BB3C-45EB-88B5-4DB098B449F3}" type="presOf" srcId="{7491B234-0625-40A2-9EBE-7A37CB0428EE}" destId="{CB483F1E-5ABE-4F67-8630-FFA1A7C8DE91}" srcOrd="0" destOrd="0" presId="urn:microsoft.com/office/officeart/2005/8/layout/cycle6"/>
    <dgm:cxn modelId="{2B92E8A9-9257-40E5-B7E2-E8244750E8A0}" type="presOf" srcId="{377AE869-240A-42FB-9BD4-C34BAC594DE2}" destId="{7EFC5FC3-481A-4D58-9A77-19818D0B941F}" srcOrd="0" destOrd="0" presId="urn:microsoft.com/office/officeart/2005/8/layout/cycle6"/>
    <dgm:cxn modelId="{11CD2157-6121-44E9-B764-ED6A25654374}" srcId="{6E7B1497-C125-441A-92D9-E76BA5DA20B4}" destId="{7491B234-0625-40A2-9EBE-7A37CB0428EE}" srcOrd="3" destOrd="0" parTransId="{406E0EA5-420A-44CC-BC29-4C4C28FD01FF}" sibTransId="{8682C925-931E-4C9F-A3A2-50DBA792CE13}"/>
    <dgm:cxn modelId="{74492565-B169-4C46-B76B-56233109376A}" srcId="{6E7B1497-C125-441A-92D9-E76BA5DA20B4}" destId="{377AE869-240A-42FB-9BD4-C34BAC594DE2}" srcOrd="0" destOrd="0" parTransId="{61457AD4-A339-48F8-AC96-EDEE151491B1}" sibTransId="{7C322C48-2DD3-41C7-AFDE-6C8D80B6EDAB}"/>
    <dgm:cxn modelId="{7065B9BF-B7C8-4A6C-A3E8-454441F93BCC}" type="presOf" srcId="{27DD4BDB-149E-417A-AAC4-B0E66565716E}" destId="{97D14701-A585-40FC-88CA-313DE6CEB9A9}" srcOrd="0" destOrd="0" presId="urn:microsoft.com/office/officeart/2005/8/layout/cycle6"/>
    <dgm:cxn modelId="{0FE15CA0-7C75-4C05-8B3A-DF707CDDEECD}" type="presOf" srcId="{8682C925-931E-4C9F-A3A2-50DBA792CE13}" destId="{C05846F2-2A85-42FC-9474-C8C739BE9AB3}" srcOrd="0" destOrd="0" presId="urn:microsoft.com/office/officeart/2005/8/layout/cycle6"/>
    <dgm:cxn modelId="{AFEE7B65-C8BB-442C-9A26-54B26813E015}" type="presParOf" srcId="{E4C8462D-39C3-46FD-B57F-4F0100240AF0}" destId="{7EFC5FC3-481A-4D58-9A77-19818D0B941F}" srcOrd="0" destOrd="0" presId="urn:microsoft.com/office/officeart/2005/8/layout/cycle6"/>
    <dgm:cxn modelId="{3938D7DD-7290-4D17-AA91-29A9DD399C45}" type="presParOf" srcId="{E4C8462D-39C3-46FD-B57F-4F0100240AF0}" destId="{1EC1BFE1-B2F6-4CCB-ADCA-38B016E1B9AC}" srcOrd="1" destOrd="0" presId="urn:microsoft.com/office/officeart/2005/8/layout/cycle6"/>
    <dgm:cxn modelId="{1B6FF14E-2742-4AB2-BD39-34CE1A0A00CA}" type="presParOf" srcId="{E4C8462D-39C3-46FD-B57F-4F0100240AF0}" destId="{7620452A-5C25-4A79-8CCF-F6B5FFC508F2}" srcOrd="2" destOrd="0" presId="urn:microsoft.com/office/officeart/2005/8/layout/cycle6"/>
    <dgm:cxn modelId="{EE5D57CD-5AFE-44DF-8C41-A874584A7024}" type="presParOf" srcId="{E4C8462D-39C3-46FD-B57F-4F0100240AF0}" destId="{7D4B6487-3E62-4C32-979E-A0B75468D0FA}" srcOrd="3" destOrd="0" presId="urn:microsoft.com/office/officeart/2005/8/layout/cycle6"/>
    <dgm:cxn modelId="{AE6AF35B-FDFC-4E38-9A4A-AD7D36FD81A7}" type="presParOf" srcId="{E4C8462D-39C3-46FD-B57F-4F0100240AF0}" destId="{79BAC738-1E48-4FF0-B687-C7591813560D}" srcOrd="4" destOrd="0" presId="urn:microsoft.com/office/officeart/2005/8/layout/cycle6"/>
    <dgm:cxn modelId="{DA478983-15C7-43D8-AC97-5B0715BD6B2F}" type="presParOf" srcId="{E4C8462D-39C3-46FD-B57F-4F0100240AF0}" destId="{A7C78841-B092-4ECA-BB05-DC991D44A50F}" srcOrd="5" destOrd="0" presId="urn:microsoft.com/office/officeart/2005/8/layout/cycle6"/>
    <dgm:cxn modelId="{FEF3D829-CE38-4955-83BF-7B2F49350E99}" type="presParOf" srcId="{E4C8462D-39C3-46FD-B57F-4F0100240AF0}" destId="{B3D36DAD-9D8C-4F1E-8009-3BECD7F2E0E8}" srcOrd="6" destOrd="0" presId="urn:microsoft.com/office/officeart/2005/8/layout/cycle6"/>
    <dgm:cxn modelId="{03D61F69-4268-4257-B507-86A8F17028D3}" type="presParOf" srcId="{E4C8462D-39C3-46FD-B57F-4F0100240AF0}" destId="{24AFB7EC-2EA4-49A4-BE87-07072FEF3539}" srcOrd="7" destOrd="0" presId="urn:microsoft.com/office/officeart/2005/8/layout/cycle6"/>
    <dgm:cxn modelId="{1EA3D8A0-D1FB-401D-8C29-C2F2222CA814}" type="presParOf" srcId="{E4C8462D-39C3-46FD-B57F-4F0100240AF0}" destId="{57F5A65D-ACA4-43F9-A357-2E1320EED305}" srcOrd="8" destOrd="0" presId="urn:microsoft.com/office/officeart/2005/8/layout/cycle6"/>
    <dgm:cxn modelId="{FA3792F2-DD48-43EF-81B3-DEA3CBC1987C}" type="presParOf" srcId="{E4C8462D-39C3-46FD-B57F-4F0100240AF0}" destId="{CB483F1E-5ABE-4F67-8630-FFA1A7C8DE91}" srcOrd="9" destOrd="0" presId="urn:microsoft.com/office/officeart/2005/8/layout/cycle6"/>
    <dgm:cxn modelId="{C8FE8097-2521-4D84-A5F6-8F7CDA984A7C}" type="presParOf" srcId="{E4C8462D-39C3-46FD-B57F-4F0100240AF0}" destId="{0231D636-5FB8-4E5E-9FA4-007CCC1B488C}" srcOrd="10" destOrd="0" presId="urn:microsoft.com/office/officeart/2005/8/layout/cycle6"/>
    <dgm:cxn modelId="{1D755B85-CE6A-4285-AA53-022D93D9ACBC}" type="presParOf" srcId="{E4C8462D-39C3-46FD-B57F-4F0100240AF0}" destId="{C05846F2-2A85-42FC-9474-C8C739BE9AB3}" srcOrd="11" destOrd="0" presId="urn:microsoft.com/office/officeart/2005/8/layout/cycle6"/>
    <dgm:cxn modelId="{E3F9A648-7A2B-4E84-BDF2-1AC76A4CFAB5}" type="presParOf" srcId="{E4C8462D-39C3-46FD-B57F-4F0100240AF0}" destId="{39739ED8-4362-4FC1-8F60-4F46D2654EC5}" srcOrd="12" destOrd="0" presId="urn:microsoft.com/office/officeart/2005/8/layout/cycle6"/>
    <dgm:cxn modelId="{0175DF81-81B9-4D1A-86BF-992F19DAB771}" type="presParOf" srcId="{E4C8462D-39C3-46FD-B57F-4F0100240AF0}" destId="{E52AA272-6B3E-4538-9052-C7AA41849716}" srcOrd="13" destOrd="0" presId="urn:microsoft.com/office/officeart/2005/8/layout/cycle6"/>
    <dgm:cxn modelId="{90AC1D6E-44F3-4A02-895C-23209F155DF7}" type="presParOf" srcId="{E4C8462D-39C3-46FD-B57F-4F0100240AF0}" destId="{DC7E4AA4-1A99-44DA-A4FD-903604A81E14}" srcOrd="14" destOrd="0" presId="urn:microsoft.com/office/officeart/2005/8/layout/cycle6"/>
    <dgm:cxn modelId="{855166BE-3C33-47DE-8C38-BCD9724B9DD4}" type="presParOf" srcId="{E4C8462D-39C3-46FD-B57F-4F0100240AF0}" destId="{8BC56054-687C-4BD9-A094-D28DA5668595}" srcOrd="15" destOrd="0" presId="urn:microsoft.com/office/officeart/2005/8/layout/cycle6"/>
    <dgm:cxn modelId="{3FDE5D1F-6683-4B8C-A03E-5AD6B3A784FD}" type="presParOf" srcId="{E4C8462D-39C3-46FD-B57F-4F0100240AF0}" destId="{F4C7A32D-89A6-4644-8C86-BE15EFBF9AC7}" srcOrd="16" destOrd="0" presId="urn:microsoft.com/office/officeart/2005/8/layout/cycle6"/>
    <dgm:cxn modelId="{4362D405-FA63-4FC3-9F0F-F77625353F12}" type="presParOf" srcId="{E4C8462D-39C3-46FD-B57F-4F0100240AF0}" destId="{010C151C-2720-4632-B617-9CF1CCBC4655}" srcOrd="17" destOrd="0" presId="urn:microsoft.com/office/officeart/2005/8/layout/cycle6"/>
    <dgm:cxn modelId="{FB389577-A118-455A-B337-D05EA4542CBD}" type="presParOf" srcId="{E4C8462D-39C3-46FD-B57F-4F0100240AF0}" destId="{97D14701-A585-40FC-88CA-313DE6CEB9A9}" srcOrd="18" destOrd="0" presId="urn:microsoft.com/office/officeart/2005/8/layout/cycle6"/>
    <dgm:cxn modelId="{02C8850E-82E9-4C24-81A4-AC11F64E9BCD}" type="presParOf" srcId="{E4C8462D-39C3-46FD-B57F-4F0100240AF0}" destId="{888CBFD6-9CAC-4755-8D12-B8226D0BD82B}" srcOrd="19" destOrd="0" presId="urn:microsoft.com/office/officeart/2005/8/layout/cycle6"/>
    <dgm:cxn modelId="{AAD45FA9-4BF7-4D8D-86C4-A916EA7B343A}" type="presParOf" srcId="{E4C8462D-39C3-46FD-B57F-4F0100240AF0}" destId="{71EF2F3F-0B2B-4BF7-B456-9190B2124D6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1AE29-E847-4249-830C-13C81F5F2A65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B12AC32-5AA4-49F9-94B7-14D9B98BAFD8}">
      <dgm:prSet phldrT="[Text]"/>
      <dgm:spPr/>
      <dgm:t>
        <a:bodyPr/>
        <a:lstStyle/>
        <a:p>
          <a:r>
            <a:rPr lang="sr-Latn-RS" dirty="0"/>
            <a:t>Faktor čovek</a:t>
          </a:r>
        </a:p>
      </dgm:t>
    </dgm:pt>
    <dgm:pt modelId="{A1EE861D-BA48-41A1-89DA-3E020C84D52F}" type="parTrans" cxnId="{6A1FC546-8893-4E58-8A4E-93457E06CAC7}">
      <dgm:prSet/>
      <dgm:spPr/>
      <dgm:t>
        <a:bodyPr/>
        <a:lstStyle/>
        <a:p>
          <a:endParaRPr lang="sr-Latn-RS"/>
        </a:p>
      </dgm:t>
    </dgm:pt>
    <dgm:pt modelId="{B63C7E63-C0D8-4721-8C90-55D103827E6C}" type="sibTrans" cxnId="{6A1FC546-8893-4E58-8A4E-93457E06CAC7}">
      <dgm:prSet/>
      <dgm:spPr/>
      <dgm:t>
        <a:bodyPr/>
        <a:lstStyle/>
        <a:p>
          <a:endParaRPr lang="sr-Latn-RS"/>
        </a:p>
      </dgm:t>
    </dgm:pt>
    <dgm:pt modelId="{CBE6DE7E-F59D-4783-B399-C65A6B8CEFFA}">
      <dgm:prSet phldrT="[Text]"/>
      <dgm:spPr/>
      <dgm:t>
        <a:bodyPr/>
        <a:lstStyle/>
        <a:p>
          <a:r>
            <a:rPr lang="sr-Latn-RS" dirty="0"/>
            <a:t>Temperament</a:t>
          </a:r>
        </a:p>
      </dgm:t>
    </dgm:pt>
    <dgm:pt modelId="{E2846998-2FAF-47A7-A550-F7E1AEE72329}" type="parTrans" cxnId="{FFBF7BBE-156E-4347-A765-36473652BFD5}">
      <dgm:prSet/>
      <dgm:spPr/>
      <dgm:t>
        <a:bodyPr/>
        <a:lstStyle/>
        <a:p>
          <a:endParaRPr lang="sr-Latn-RS"/>
        </a:p>
      </dgm:t>
    </dgm:pt>
    <dgm:pt modelId="{61C7E8E4-B01F-43CE-8F27-F4D45CBB6E7B}" type="sibTrans" cxnId="{FFBF7BBE-156E-4347-A765-36473652BFD5}">
      <dgm:prSet/>
      <dgm:spPr/>
      <dgm:t>
        <a:bodyPr/>
        <a:lstStyle/>
        <a:p>
          <a:endParaRPr lang="sr-Latn-RS"/>
        </a:p>
      </dgm:t>
    </dgm:pt>
    <dgm:pt modelId="{B30E7515-84A8-4908-B1E6-1CF18285F5DC}">
      <dgm:prSet phldrT="[Text]"/>
      <dgm:spPr/>
      <dgm:t>
        <a:bodyPr/>
        <a:lstStyle/>
        <a:p>
          <a:r>
            <a:rPr lang="sr-Latn-RS" dirty="0"/>
            <a:t>Navike</a:t>
          </a:r>
        </a:p>
      </dgm:t>
    </dgm:pt>
    <dgm:pt modelId="{F3C2B9D5-DDFF-444D-A31A-D02ADB88AEBA}" type="parTrans" cxnId="{A22D72CB-C8B0-4FC6-BD97-B5453B761B06}">
      <dgm:prSet/>
      <dgm:spPr/>
      <dgm:t>
        <a:bodyPr/>
        <a:lstStyle/>
        <a:p>
          <a:endParaRPr lang="sr-Latn-RS"/>
        </a:p>
      </dgm:t>
    </dgm:pt>
    <dgm:pt modelId="{B43248C2-975D-4C29-B8B9-BE6A7AA16902}" type="sibTrans" cxnId="{A22D72CB-C8B0-4FC6-BD97-B5453B761B06}">
      <dgm:prSet/>
      <dgm:spPr/>
      <dgm:t>
        <a:bodyPr/>
        <a:lstStyle/>
        <a:p>
          <a:endParaRPr lang="sr-Latn-RS"/>
        </a:p>
      </dgm:t>
    </dgm:pt>
    <dgm:pt modelId="{38F2DDEA-4B26-4355-9A2C-2524824A0E4D}">
      <dgm:prSet phldrT="[Text]"/>
      <dgm:spPr/>
      <dgm:t>
        <a:bodyPr/>
        <a:lstStyle/>
        <a:p>
          <a:r>
            <a:rPr lang="sr-Latn-RS" dirty="0"/>
            <a:t>Uticaj sredine</a:t>
          </a:r>
        </a:p>
      </dgm:t>
    </dgm:pt>
    <dgm:pt modelId="{1D3D7DB3-8B0C-43BA-B3F5-E0659691100A}" type="parTrans" cxnId="{0EC64180-EF2B-42FF-9D10-AF2566F21F37}">
      <dgm:prSet/>
      <dgm:spPr/>
      <dgm:t>
        <a:bodyPr/>
        <a:lstStyle/>
        <a:p>
          <a:endParaRPr lang="sr-Latn-RS"/>
        </a:p>
      </dgm:t>
    </dgm:pt>
    <dgm:pt modelId="{F170D234-E01B-4019-B632-250C84E22C9C}" type="sibTrans" cxnId="{0EC64180-EF2B-42FF-9D10-AF2566F21F37}">
      <dgm:prSet/>
      <dgm:spPr/>
      <dgm:t>
        <a:bodyPr/>
        <a:lstStyle/>
        <a:p>
          <a:endParaRPr lang="sr-Latn-RS"/>
        </a:p>
      </dgm:t>
    </dgm:pt>
    <dgm:pt modelId="{AE21F558-DEF4-44DA-9226-1DFB89403880}">
      <dgm:prSet phldrT="[Text]"/>
      <dgm:spPr/>
      <dgm:t>
        <a:bodyPr/>
        <a:lstStyle/>
        <a:p>
          <a:r>
            <a:rPr lang="sr-Latn-RS" dirty="0"/>
            <a:t>Internet kultura</a:t>
          </a:r>
        </a:p>
      </dgm:t>
    </dgm:pt>
    <dgm:pt modelId="{7076FA65-6B94-4627-B98E-EDEFDC603B8D}" type="parTrans" cxnId="{5A91E4D3-84D2-4898-A9FD-46E0ED832EC4}">
      <dgm:prSet/>
      <dgm:spPr/>
      <dgm:t>
        <a:bodyPr/>
        <a:lstStyle/>
        <a:p>
          <a:endParaRPr lang="sr-Latn-RS"/>
        </a:p>
      </dgm:t>
    </dgm:pt>
    <dgm:pt modelId="{1A5BEAB9-7DF2-44C4-9167-F803C63308EE}" type="sibTrans" cxnId="{5A91E4D3-84D2-4898-A9FD-46E0ED832EC4}">
      <dgm:prSet/>
      <dgm:spPr/>
      <dgm:t>
        <a:bodyPr/>
        <a:lstStyle/>
        <a:p>
          <a:endParaRPr lang="sr-Latn-RS"/>
        </a:p>
      </dgm:t>
    </dgm:pt>
    <dgm:pt modelId="{9F155342-6784-4E91-A298-F9A6CCA542BC}">
      <dgm:prSet phldrT="[Text]"/>
      <dgm:spPr/>
      <dgm:t>
        <a:bodyPr/>
        <a:lstStyle/>
        <a:p>
          <a:r>
            <a:rPr lang="sr-Latn-RS" dirty="0"/>
            <a:t>Adiktivni potencijal interneta</a:t>
          </a:r>
        </a:p>
      </dgm:t>
    </dgm:pt>
    <dgm:pt modelId="{45A67D00-D976-4D6B-9731-A8EB57FAE531}" type="parTrans" cxnId="{73A94222-377E-4D6C-BF1F-F15AA98FD973}">
      <dgm:prSet/>
      <dgm:spPr/>
      <dgm:t>
        <a:bodyPr/>
        <a:lstStyle/>
        <a:p>
          <a:endParaRPr lang="sr-Latn-RS"/>
        </a:p>
      </dgm:t>
    </dgm:pt>
    <dgm:pt modelId="{4631C07D-E980-4DE7-8CE3-BB9B2648985D}" type="sibTrans" cxnId="{73A94222-377E-4D6C-BF1F-F15AA98FD973}">
      <dgm:prSet/>
      <dgm:spPr/>
      <dgm:t>
        <a:bodyPr/>
        <a:lstStyle/>
        <a:p>
          <a:endParaRPr lang="sr-Latn-RS"/>
        </a:p>
      </dgm:t>
    </dgm:pt>
    <dgm:pt modelId="{BD6195B6-8161-42B1-B2B4-E5195719A5FD}">
      <dgm:prSet phldrT="[Text]"/>
      <dgm:spPr/>
      <dgm:t>
        <a:bodyPr/>
        <a:lstStyle/>
        <a:p>
          <a:r>
            <a:rPr lang="sr-Latn-RS" dirty="0"/>
            <a:t>Dostupan 24h dnevno</a:t>
          </a:r>
        </a:p>
      </dgm:t>
    </dgm:pt>
    <dgm:pt modelId="{9003E8F3-EB2F-481D-8449-A460C7E49B9E}" type="parTrans" cxnId="{F68555FD-E2CB-4FF5-A2DC-7B64117EBC80}">
      <dgm:prSet/>
      <dgm:spPr/>
      <dgm:t>
        <a:bodyPr/>
        <a:lstStyle/>
        <a:p>
          <a:endParaRPr lang="sr-Latn-RS"/>
        </a:p>
      </dgm:t>
    </dgm:pt>
    <dgm:pt modelId="{21DAF68A-D16D-45D1-AD02-96C40FDD2DCE}" type="sibTrans" cxnId="{F68555FD-E2CB-4FF5-A2DC-7B64117EBC80}">
      <dgm:prSet/>
      <dgm:spPr/>
      <dgm:t>
        <a:bodyPr/>
        <a:lstStyle/>
        <a:p>
          <a:endParaRPr lang="sr-Latn-RS"/>
        </a:p>
      </dgm:t>
    </dgm:pt>
    <dgm:pt modelId="{1E751221-B0F2-42DA-A7A7-30ACF545EF12}">
      <dgm:prSet phldrT="[Text]"/>
      <dgm:spPr/>
      <dgm:t>
        <a:bodyPr/>
        <a:lstStyle/>
        <a:p>
          <a:r>
            <a:rPr lang="sr-Latn-RS" dirty="0"/>
            <a:t>Niska cena</a:t>
          </a:r>
        </a:p>
      </dgm:t>
    </dgm:pt>
    <dgm:pt modelId="{C71A4208-DC18-4792-97FD-721BD58CFA17}" type="parTrans" cxnId="{D308B7F9-742E-4FFE-BC7C-EEA269585A08}">
      <dgm:prSet/>
      <dgm:spPr/>
      <dgm:t>
        <a:bodyPr/>
        <a:lstStyle/>
        <a:p>
          <a:endParaRPr lang="sr-Latn-RS"/>
        </a:p>
      </dgm:t>
    </dgm:pt>
    <dgm:pt modelId="{E7320D8C-EB0F-4668-B228-5A40F9759035}" type="sibTrans" cxnId="{D308B7F9-742E-4FFE-BC7C-EEA269585A08}">
      <dgm:prSet/>
      <dgm:spPr/>
      <dgm:t>
        <a:bodyPr/>
        <a:lstStyle/>
        <a:p>
          <a:endParaRPr lang="sr-Latn-RS"/>
        </a:p>
      </dgm:t>
    </dgm:pt>
    <dgm:pt modelId="{BB1AEE44-D27A-42B7-9769-B0540CD83A08}">
      <dgm:prSet phldrT="[Text]"/>
      <dgm:spPr/>
      <dgm:t>
        <a:bodyPr/>
        <a:lstStyle/>
        <a:p>
          <a:r>
            <a:rPr lang="sr-Latn-RS" dirty="0"/>
            <a:t>Anonimnost</a:t>
          </a:r>
        </a:p>
      </dgm:t>
    </dgm:pt>
    <dgm:pt modelId="{F07D2555-D9C7-420B-9AB8-2B91E34E895B}" type="parTrans" cxnId="{56ECF615-B35E-4D97-A4DF-95AA12570C8F}">
      <dgm:prSet/>
      <dgm:spPr/>
      <dgm:t>
        <a:bodyPr/>
        <a:lstStyle/>
        <a:p>
          <a:endParaRPr lang="sr-Latn-RS"/>
        </a:p>
      </dgm:t>
    </dgm:pt>
    <dgm:pt modelId="{75396516-09E5-42AD-ABC6-E158FD8C9572}" type="sibTrans" cxnId="{56ECF615-B35E-4D97-A4DF-95AA12570C8F}">
      <dgm:prSet/>
      <dgm:spPr/>
      <dgm:t>
        <a:bodyPr/>
        <a:lstStyle/>
        <a:p>
          <a:endParaRPr lang="sr-Latn-RS"/>
        </a:p>
      </dgm:t>
    </dgm:pt>
    <dgm:pt modelId="{8A022702-D436-4BE8-98A1-74704F85795F}">
      <dgm:prSet phldrT="[Text]"/>
      <dgm:spPr/>
      <dgm:t>
        <a:bodyPr/>
        <a:lstStyle/>
        <a:p>
          <a:r>
            <a:rPr lang="sr-Latn-RS" dirty="0"/>
            <a:t>Interaktivnost </a:t>
          </a:r>
        </a:p>
      </dgm:t>
    </dgm:pt>
    <dgm:pt modelId="{BAD0EAC3-045D-43A3-A762-3D28AED97D82}" type="parTrans" cxnId="{4C210A65-BB3F-4B31-9267-8B564F0A883B}">
      <dgm:prSet/>
      <dgm:spPr/>
      <dgm:t>
        <a:bodyPr/>
        <a:lstStyle/>
        <a:p>
          <a:endParaRPr lang="sr-Latn-RS"/>
        </a:p>
      </dgm:t>
    </dgm:pt>
    <dgm:pt modelId="{859C9ABA-C2FF-47A6-836D-8606E07D33D2}" type="sibTrans" cxnId="{4C210A65-BB3F-4B31-9267-8B564F0A883B}">
      <dgm:prSet/>
      <dgm:spPr/>
      <dgm:t>
        <a:bodyPr/>
        <a:lstStyle/>
        <a:p>
          <a:endParaRPr lang="sr-Latn-RS"/>
        </a:p>
      </dgm:t>
    </dgm:pt>
    <dgm:pt modelId="{B1138921-A3CC-4DF3-87D0-4F3298D61B3A}">
      <dgm:prSet phldrT="[Text]"/>
      <dgm:spPr/>
      <dgm:t>
        <a:bodyPr/>
        <a:lstStyle/>
        <a:p>
          <a:r>
            <a:rPr lang="sr-Latn-RS" dirty="0"/>
            <a:t>Primamljivost virtuelnog sveta</a:t>
          </a:r>
        </a:p>
      </dgm:t>
    </dgm:pt>
    <dgm:pt modelId="{A30254A4-6D69-4192-B2E8-1C7AE30BB1D2}" type="parTrans" cxnId="{85B5DCFF-F478-4463-9C2E-EE755B486355}">
      <dgm:prSet/>
      <dgm:spPr/>
      <dgm:t>
        <a:bodyPr/>
        <a:lstStyle/>
        <a:p>
          <a:endParaRPr lang="sr-Latn-RS"/>
        </a:p>
      </dgm:t>
    </dgm:pt>
    <dgm:pt modelId="{4C343C39-7B58-474A-BD99-A70EBAC8BB70}" type="sibTrans" cxnId="{85B5DCFF-F478-4463-9C2E-EE755B486355}">
      <dgm:prSet/>
      <dgm:spPr/>
      <dgm:t>
        <a:bodyPr/>
        <a:lstStyle/>
        <a:p>
          <a:endParaRPr lang="sr-Latn-RS"/>
        </a:p>
      </dgm:t>
    </dgm:pt>
    <dgm:pt modelId="{7A501655-022E-4CDC-B311-9362367FFC9B}">
      <dgm:prSet phldrT="[Text]"/>
      <dgm:spPr/>
      <dgm:t>
        <a:bodyPr/>
        <a:lstStyle/>
        <a:p>
          <a:r>
            <a:rPr lang="sr-Latn-RS" dirty="0"/>
            <a:t>Karakter</a:t>
          </a:r>
        </a:p>
      </dgm:t>
    </dgm:pt>
    <dgm:pt modelId="{07728420-78EB-46AF-B91A-42202F6C5E84}" type="parTrans" cxnId="{4F8EA24F-B806-4D09-BEE9-B6339580EAE5}">
      <dgm:prSet/>
      <dgm:spPr/>
      <dgm:t>
        <a:bodyPr/>
        <a:lstStyle/>
        <a:p>
          <a:endParaRPr lang="sr-Latn-RS"/>
        </a:p>
      </dgm:t>
    </dgm:pt>
    <dgm:pt modelId="{779E360C-C7A7-422E-8446-160D66C58CB4}" type="sibTrans" cxnId="{4F8EA24F-B806-4D09-BEE9-B6339580EAE5}">
      <dgm:prSet/>
      <dgm:spPr/>
      <dgm:t>
        <a:bodyPr/>
        <a:lstStyle/>
        <a:p>
          <a:endParaRPr lang="sr-Latn-RS"/>
        </a:p>
      </dgm:t>
    </dgm:pt>
    <dgm:pt modelId="{8143F632-4877-4185-972A-F1A9FF1CF85E}">
      <dgm:prSet phldrT="[Text]"/>
      <dgm:spPr/>
      <dgm:t>
        <a:bodyPr/>
        <a:lstStyle/>
        <a:p>
          <a:r>
            <a:rPr lang="sr-Latn-RS" dirty="0"/>
            <a:t>Sistem vrednosti</a:t>
          </a:r>
        </a:p>
      </dgm:t>
    </dgm:pt>
    <dgm:pt modelId="{7B2C8E4A-3A6E-4F24-9AF2-4EC314D366BE}" type="parTrans" cxnId="{73E28066-2E87-429A-9C23-A8FAE1AD7368}">
      <dgm:prSet/>
      <dgm:spPr/>
      <dgm:t>
        <a:bodyPr/>
        <a:lstStyle/>
        <a:p>
          <a:endParaRPr lang="sr-Latn-RS"/>
        </a:p>
      </dgm:t>
    </dgm:pt>
    <dgm:pt modelId="{6C5A6B63-6679-48BE-BFAB-FC90BCD17A08}" type="sibTrans" cxnId="{73E28066-2E87-429A-9C23-A8FAE1AD7368}">
      <dgm:prSet/>
      <dgm:spPr/>
      <dgm:t>
        <a:bodyPr/>
        <a:lstStyle/>
        <a:p>
          <a:endParaRPr lang="sr-Latn-RS"/>
        </a:p>
      </dgm:t>
    </dgm:pt>
    <dgm:pt modelId="{AA4C6718-368E-4045-BF33-2D5B60098D03}">
      <dgm:prSet phldrT="[Text]"/>
      <dgm:spPr/>
      <dgm:t>
        <a:bodyPr/>
        <a:lstStyle/>
        <a:p>
          <a:r>
            <a:rPr lang="sr-Latn-RS" dirty="0"/>
            <a:t>Neurofiziološka osnova</a:t>
          </a:r>
        </a:p>
      </dgm:t>
    </dgm:pt>
    <dgm:pt modelId="{1517A5BF-10F4-41D7-8A91-7742E7869964}" type="parTrans" cxnId="{C8E12F48-1640-47B3-84BF-C86FACE13E74}">
      <dgm:prSet/>
      <dgm:spPr/>
      <dgm:t>
        <a:bodyPr/>
        <a:lstStyle/>
        <a:p>
          <a:endParaRPr lang="sr-Latn-RS"/>
        </a:p>
      </dgm:t>
    </dgm:pt>
    <dgm:pt modelId="{C48A72D9-92B8-4477-B43F-5FAE8A4B4033}" type="sibTrans" cxnId="{C8E12F48-1640-47B3-84BF-C86FACE13E74}">
      <dgm:prSet/>
      <dgm:spPr/>
      <dgm:t>
        <a:bodyPr/>
        <a:lstStyle/>
        <a:p>
          <a:endParaRPr lang="sr-Latn-RS"/>
        </a:p>
      </dgm:t>
    </dgm:pt>
    <dgm:pt modelId="{DE12AE16-C82B-4D69-B684-384217420FF7}" type="pres">
      <dgm:prSet presAssocID="{25E1AE29-E847-4249-830C-13C81F5F2A6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0F9E89-C22C-456D-8B8A-0B9039A9843B}" type="pres">
      <dgm:prSet presAssocID="{5B12AC32-5AA4-49F9-94B7-14D9B98BAFD8}" presName="compositeNode" presStyleCnt="0">
        <dgm:presLayoutVars>
          <dgm:bulletEnabled val="1"/>
        </dgm:presLayoutVars>
      </dgm:prSet>
      <dgm:spPr/>
    </dgm:pt>
    <dgm:pt modelId="{4B7CD97F-EAFB-4982-9726-B51A02578527}" type="pres">
      <dgm:prSet presAssocID="{5B12AC32-5AA4-49F9-94B7-14D9B98BAFD8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3371C955-BEEE-4DCE-ABF4-179C253C1F32}" type="pres">
      <dgm:prSet presAssocID="{5B12AC32-5AA4-49F9-94B7-14D9B98BAFD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3CC3F-EA48-4003-BEE1-1B6F53D0F127}" type="pres">
      <dgm:prSet presAssocID="{5B12AC32-5AA4-49F9-94B7-14D9B98BAFD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0683B-A894-4374-828B-27E985C25D5F}" type="pres">
      <dgm:prSet presAssocID="{B63C7E63-C0D8-4721-8C90-55D103827E6C}" presName="sibTrans" presStyleCnt="0"/>
      <dgm:spPr/>
    </dgm:pt>
    <dgm:pt modelId="{FB8EA971-238B-4DAE-B205-1D756E2A0AC9}" type="pres">
      <dgm:prSet presAssocID="{38F2DDEA-4B26-4355-9A2C-2524824A0E4D}" presName="compositeNode" presStyleCnt="0">
        <dgm:presLayoutVars>
          <dgm:bulletEnabled val="1"/>
        </dgm:presLayoutVars>
      </dgm:prSet>
      <dgm:spPr/>
    </dgm:pt>
    <dgm:pt modelId="{426EE811-9317-4A38-968C-2EBFDDEBF937}" type="pres">
      <dgm:prSet presAssocID="{38F2DDEA-4B26-4355-9A2C-2524824A0E4D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BE563E1-53AD-424F-817B-7FD5FFE8518E}" type="pres">
      <dgm:prSet presAssocID="{38F2DDEA-4B26-4355-9A2C-2524824A0E4D}" presName="childNode" presStyleLbl="node1" presStyleIdx="1" presStyleCnt="3" custLinFactNeighborX="2128" custLinFactNeighborY="-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E5B62-4939-4D48-999A-940A2FF09193}" type="pres">
      <dgm:prSet presAssocID="{38F2DDEA-4B26-4355-9A2C-2524824A0E4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3DAE7-B31E-4AE6-BB14-0C60205B27BE}" type="pres">
      <dgm:prSet presAssocID="{F170D234-E01B-4019-B632-250C84E22C9C}" presName="sibTrans" presStyleCnt="0"/>
      <dgm:spPr/>
    </dgm:pt>
    <dgm:pt modelId="{C248C35B-E0EA-4928-9E62-8C3E6CE2B467}" type="pres">
      <dgm:prSet presAssocID="{9F155342-6784-4E91-A298-F9A6CCA542BC}" presName="compositeNode" presStyleCnt="0">
        <dgm:presLayoutVars>
          <dgm:bulletEnabled val="1"/>
        </dgm:presLayoutVars>
      </dgm:prSet>
      <dgm:spPr/>
    </dgm:pt>
    <dgm:pt modelId="{02E0B046-6E53-4D30-9C07-DB21B4859800}" type="pres">
      <dgm:prSet presAssocID="{9F155342-6784-4E91-A298-F9A6CCA542B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141E40E5-7341-4612-BC19-6DDCADB3D298}" type="pres">
      <dgm:prSet presAssocID="{9F155342-6784-4E91-A298-F9A6CCA542B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E9F9B-8544-4DA5-89F6-23A3B34E7BCF}" type="pres">
      <dgm:prSet presAssocID="{9F155342-6784-4E91-A298-F9A6CCA542B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94222-377E-4D6C-BF1F-F15AA98FD973}" srcId="{25E1AE29-E847-4249-830C-13C81F5F2A65}" destId="{9F155342-6784-4E91-A298-F9A6CCA542BC}" srcOrd="2" destOrd="0" parTransId="{45A67D00-D976-4D6B-9731-A8EB57FAE531}" sibTransId="{4631C07D-E980-4DE7-8CE3-BB9B2648985D}"/>
    <dgm:cxn modelId="{FFBF7BBE-156E-4347-A765-36473652BFD5}" srcId="{5B12AC32-5AA4-49F9-94B7-14D9B98BAFD8}" destId="{CBE6DE7E-F59D-4783-B399-C65A6B8CEFFA}" srcOrd="0" destOrd="0" parTransId="{E2846998-2FAF-47A7-A550-F7E1AEE72329}" sibTransId="{61C7E8E4-B01F-43CE-8F27-F4D45CBB6E7B}"/>
    <dgm:cxn modelId="{C8E12F48-1640-47B3-84BF-C86FACE13E74}" srcId="{5B12AC32-5AA4-49F9-94B7-14D9B98BAFD8}" destId="{AA4C6718-368E-4045-BF33-2D5B60098D03}" srcOrd="4" destOrd="0" parTransId="{1517A5BF-10F4-41D7-8A91-7742E7869964}" sibTransId="{C48A72D9-92B8-4477-B43F-5FAE8A4B4033}"/>
    <dgm:cxn modelId="{4C210A65-BB3F-4B31-9267-8B564F0A883B}" srcId="{9F155342-6784-4E91-A298-F9A6CCA542BC}" destId="{8A022702-D436-4BE8-98A1-74704F85795F}" srcOrd="3" destOrd="0" parTransId="{BAD0EAC3-045D-43A3-A762-3D28AED97D82}" sibTransId="{859C9ABA-C2FF-47A6-836D-8606E07D33D2}"/>
    <dgm:cxn modelId="{4BAE7E46-5F30-4D7E-BA91-866C2DA1AC65}" type="presOf" srcId="{CBE6DE7E-F59D-4783-B399-C65A6B8CEFFA}" destId="{3371C955-BEEE-4DCE-ABF4-179C253C1F32}" srcOrd="0" destOrd="0" presId="urn:microsoft.com/office/officeart/2005/8/layout/hList2#1"/>
    <dgm:cxn modelId="{CDB821D9-9916-4202-A9CB-6228AE3068CB}" type="presOf" srcId="{25E1AE29-E847-4249-830C-13C81F5F2A65}" destId="{DE12AE16-C82B-4D69-B684-384217420FF7}" srcOrd="0" destOrd="0" presId="urn:microsoft.com/office/officeart/2005/8/layout/hList2#1"/>
    <dgm:cxn modelId="{3BE69243-259C-4832-A258-F54225FE1096}" type="presOf" srcId="{BB1AEE44-D27A-42B7-9769-B0540CD83A08}" destId="{141E40E5-7341-4612-BC19-6DDCADB3D298}" srcOrd="0" destOrd="2" presId="urn:microsoft.com/office/officeart/2005/8/layout/hList2#1"/>
    <dgm:cxn modelId="{85B5DCFF-F478-4463-9C2E-EE755B486355}" srcId="{38F2DDEA-4B26-4355-9A2C-2524824A0E4D}" destId="{B1138921-A3CC-4DF3-87D0-4F3298D61B3A}" srcOrd="1" destOrd="0" parTransId="{A30254A4-6D69-4192-B2E8-1C7AE30BB1D2}" sibTransId="{4C343C39-7B58-474A-BD99-A70EBAC8BB70}"/>
    <dgm:cxn modelId="{7C55F4A7-CACE-4493-9F0E-14D40542935C}" type="presOf" srcId="{B1138921-A3CC-4DF3-87D0-4F3298D61B3A}" destId="{CBE563E1-53AD-424F-817B-7FD5FFE8518E}" srcOrd="0" destOrd="1" presId="urn:microsoft.com/office/officeart/2005/8/layout/hList2#1"/>
    <dgm:cxn modelId="{F68555FD-E2CB-4FF5-A2DC-7B64117EBC80}" srcId="{9F155342-6784-4E91-A298-F9A6CCA542BC}" destId="{BD6195B6-8161-42B1-B2B4-E5195719A5FD}" srcOrd="0" destOrd="0" parTransId="{9003E8F3-EB2F-481D-8449-A460C7E49B9E}" sibTransId="{21DAF68A-D16D-45D1-AD02-96C40FDD2DCE}"/>
    <dgm:cxn modelId="{94792682-1457-40D5-817F-B2DA26D95E7F}" type="presOf" srcId="{9F155342-6784-4E91-A298-F9A6CCA542BC}" destId="{45AE9F9B-8544-4DA5-89F6-23A3B34E7BCF}" srcOrd="0" destOrd="0" presId="urn:microsoft.com/office/officeart/2005/8/layout/hList2#1"/>
    <dgm:cxn modelId="{D2C431DD-85A2-4EFF-A466-E9CDB80E056D}" type="presOf" srcId="{8A022702-D436-4BE8-98A1-74704F85795F}" destId="{141E40E5-7341-4612-BC19-6DDCADB3D298}" srcOrd="0" destOrd="3" presId="urn:microsoft.com/office/officeart/2005/8/layout/hList2#1"/>
    <dgm:cxn modelId="{0EC64180-EF2B-42FF-9D10-AF2566F21F37}" srcId="{25E1AE29-E847-4249-830C-13C81F5F2A65}" destId="{38F2DDEA-4B26-4355-9A2C-2524824A0E4D}" srcOrd="1" destOrd="0" parTransId="{1D3D7DB3-8B0C-43BA-B3F5-E0659691100A}" sibTransId="{F170D234-E01B-4019-B632-250C84E22C9C}"/>
    <dgm:cxn modelId="{578C19C8-4CC4-436D-9639-CA2122C0CFF4}" type="presOf" srcId="{AE21F558-DEF4-44DA-9226-1DFB89403880}" destId="{CBE563E1-53AD-424F-817B-7FD5FFE8518E}" srcOrd="0" destOrd="0" presId="urn:microsoft.com/office/officeart/2005/8/layout/hList2#1"/>
    <dgm:cxn modelId="{6255C710-D731-4985-98B9-198F68B8B39E}" type="presOf" srcId="{B30E7515-84A8-4908-B1E6-1CF18285F5DC}" destId="{3371C955-BEEE-4DCE-ABF4-179C253C1F32}" srcOrd="0" destOrd="2" presId="urn:microsoft.com/office/officeart/2005/8/layout/hList2#1"/>
    <dgm:cxn modelId="{5A91E4D3-84D2-4898-A9FD-46E0ED832EC4}" srcId="{38F2DDEA-4B26-4355-9A2C-2524824A0E4D}" destId="{AE21F558-DEF4-44DA-9226-1DFB89403880}" srcOrd="0" destOrd="0" parTransId="{7076FA65-6B94-4627-B98E-EDEFDC603B8D}" sibTransId="{1A5BEAB9-7DF2-44C4-9167-F803C63308EE}"/>
    <dgm:cxn modelId="{D308B7F9-742E-4FFE-BC7C-EEA269585A08}" srcId="{9F155342-6784-4E91-A298-F9A6CCA542BC}" destId="{1E751221-B0F2-42DA-A7A7-30ACF545EF12}" srcOrd="1" destOrd="0" parTransId="{C71A4208-DC18-4792-97FD-721BD58CFA17}" sibTransId="{E7320D8C-EB0F-4668-B228-5A40F9759035}"/>
    <dgm:cxn modelId="{6C50E915-9E74-4827-874A-480B917005E7}" type="presOf" srcId="{1E751221-B0F2-42DA-A7A7-30ACF545EF12}" destId="{141E40E5-7341-4612-BC19-6DDCADB3D298}" srcOrd="0" destOrd="1" presId="urn:microsoft.com/office/officeart/2005/8/layout/hList2#1"/>
    <dgm:cxn modelId="{4F8EA24F-B806-4D09-BEE9-B6339580EAE5}" srcId="{5B12AC32-5AA4-49F9-94B7-14D9B98BAFD8}" destId="{7A501655-022E-4CDC-B311-9362367FFC9B}" srcOrd="1" destOrd="0" parTransId="{07728420-78EB-46AF-B91A-42202F6C5E84}" sibTransId="{779E360C-C7A7-422E-8446-160D66C58CB4}"/>
    <dgm:cxn modelId="{1E7FE03E-11A1-4495-B988-153B455FD63F}" type="presOf" srcId="{BD6195B6-8161-42B1-B2B4-E5195719A5FD}" destId="{141E40E5-7341-4612-BC19-6DDCADB3D298}" srcOrd="0" destOrd="0" presId="urn:microsoft.com/office/officeart/2005/8/layout/hList2#1"/>
    <dgm:cxn modelId="{578EB465-B0CB-4E4F-8747-9E53F6DDDCE0}" type="presOf" srcId="{38F2DDEA-4B26-4355-9A2C-2524824A0E4D}" destId="{983E5B62-4939-4D48-999A-940A2FF09193}" srcOrd="0" destOrd="0" presId="urn:microsoft.com/office/officeart/2005/8/layout/hList2#1"/>
    <dgm:cxn modelId="{56ECF615-B35E-4D97-A4DF-95AA12570C8F}" srcId="{9F155342-6784-4E91-A298-F9A6CCA542BC}" destId="{BB1AEE44-D27A-42B7-9769-B0540CD83A08}" srcOrd="2" destOrd="0" parTransId="{F07D2555-D9C7-420B-9AB8-2B91E34E895B}" sibTransId="{75396516-09E5-42AD-ABC6-E158FD8C9572}"/>
    <dgm:cxn modelId="{2DE3FDEC-E0E1-45B6-8FC9-33E1D609690B}" type="presOf" srcId="{7A501655-022E-4CDC-B311-9362367FFC9B}" destId="{3371C955-BEEE-4DCE-ABF4-179C253C1F32}" srcOrd="0" destOrd="1" presId="urn:microsoft.com/office/officeart/2005/8/layout/hList2#1"/>
    <dgm:cxn modelId="{6A1FC546-8893-4E58-8A4E-93457E06CAC7}" srcId="{25E1AE29-E847-4249-830C-13C81F5F2A65}" destId="{5B12AC32-5AA4-49F9-94B7-14D9B98BAFD8}" srcOrd="0" destOrd="0" parTransId="{A1EE861D-BA48-41A1-89DA-3E020C84D52F}" sibTransId="{B63C7E63-C0D8-4721-8C90-55D103827E6C}"/>
    <dgm:cxn modelId="{A22D72CB-C8B0-4FC6-BD97-B5453B761B06}" srcId="{5B12AC32-5AA4-49F9-94B7-14D9B98BAFD8}" destId="{B30E7515-84A8-4908-B1E6-1CF18285F5DC}" srcOrd="2" destOrd="0" parTransId="{F3C2B9D5-DDFF-444D-A31A-D02ADB88AEBA}" sibTransId="{B43248C2-975D-4C29-B8B9-BE6A7AA16902}"/>
    <dgm:cxn modelId="{73E28066-2E87-429A-9C23-A8FAE1AD7368}" srcId="{5B12AC32-5AA4-49F9-94B7-14D9B98BAFD8}" destId="{8143F632-4877-4185-972A-F1A9FF1CF85E}" srcOrd="3" destOrd="0" parTransId="{7B2C8E4A-3A6E-4F24-9AF2-4EC314D366BE}" sibTransId="{6C5A6B63-6679-48BE-BFAB-FC90BCD17A08}"/>
    <dgm:cxn modelId="{2D39EC1C-BB55-4F31-9A73-39D7AB927002}" type="presOf" srcId="{8143F632-4877-4185-972A-F1A9FF1CF85E}" destId="{3371C955-BEEE-4DCE-ABF4-179C253C1F32}" srcOrd="0" destOrd="3" presId="urn:microsoft.com/office/officeart/2005/8/layout/hList2#1"/>
    <dgm:cxn modelId="{A965ACE7-7E9E-4C0E-A562-B29A76EB9660}" type="presOf" srcId="{AA4C6718-368E-4045-BF33-2D5B60098D03}" destId="{3371C955-BEEE-4DCE-ABF4-179C253C1F32}" srcOrd="0" destOrd="4" presId="urn:microsoft.com/office/officeart/2005/8/layout/hList2#1"/>
    <dgm:cxn modelId="{37661021-B316-493D-8A1F-FC7277AD6D96}" type="presOf" srcId="{5B12AC32-5AA4-49F9-94B7-14D9B98BAFD8}" destId="{27E3CC3F-EA48-4003-BEE1-1B6F53D0F127}" srcOrd="0" destOrd="0" presId="urn:microsoft.com/office/officeart/2005/8/layout/hList2#1"/>
    <dgm:cxn modelId="{37C552B2-4FC0-4FEF-A2E1-5ACCF22042E9}" type="presParOf" srcId="{DE12AE16-C82B-4D69-B684-384217420FF7}" destId="{1E0F9E89-C22C-456D-8B8A-0B9039A9843B}" srcOrd="0" destOrd="0" presId="urn:microsoft.com/office/officeart/2005/8/layout/hList2#1"/>
    <dgm:cxn modelId="{7F521138-A679-438A-98C3-FF792F75F0A7}" type="presParOf" srcId="{1E0F9E89-C22C-456D-8B8A-0B9039A9843B}" destId="{4B7CD97F-EAFB-4982-9726-B51A02578527}" srcOrd="0" destOrd="0" presId="urn:microsoft.com/office/officeart/2005/8/layout/hList2#1"/>
    <dgm:cxn modelId="{BAAF1D4F-6AB6-485E-9B13-C79DD46C156A}" type="presParOf" srcId="{1E0F9E89-C22C-456D-8B8A-0B9039A9843B}" destId="{3371C955-BEEE-4DCE-ABF4-179C253C1F32}" srcOrd="1" destOrd="0" presId="urn:microsoft.com/office/officeart/2005/8/layout/hList2#1"/>
    <dgm:cxn modelId="{B4856058-F942-4946-A00D-AB6D9A6FF027}" type="presParOf" srcId="{1E0F9E89-C22C-456D-8B8A-0B9039A9843B}" destId="{27E3CC3F-EA48-4003-BEE1-1B6F53D0F127}" srcOrd="2" destOrd="0" presId="urn:microsoft.com/office/officeart/2005/8/layout/hList2#1"/>
    <dgm:cxn modelId="{B557DED1-4D99-4FBF-8B1E-852C760AC01D}" type="presParOf" srcId="{DE12AE16-C82B-4D69-B684-384217420FF7}" destId="{9CF0683B-A894-4374-828B-27E985C25D5F}" srcOrd="1" destOrd="0" presId="urn:microsoft.com/office/officeart/2005/8/layout/hList2#1"/>
    <dgm:cxn modelId="{1AD6B526-1F2D-4A39-A50B-0968D3D1B170}" type="presParOf" srcId="{DE12AE16-C82B-4D69-B684-384217420FF7}" destId="{FB8EA971-238B-4DAE-B205-1D756E2A0AC9}" srcOrd="2" destOrd="0" presId="urn:microsoft.com/office/officeart/2005/8/layout/hList2#1"/>
    <dgm:cxn modelId="{D8A9EE95-9925-4606-BF6A-042F3E017ED6}" type="presParOf" srcId="{FB8EA971-238B-4DAE-B205-1D756E2A0AC9}" destId="{426EE811-9317-4A38-968C-2EBFDDEBF937}" srcOrd="0" destOrd="0" presId="urn:microsoft.com/office/officeart/2005/8/layout/hList2#1"/>
    <dgm:cxn modelId="{8447D6FB-9B7A-438A-AB7A-47F262393F9E}" type="presParOf" srcId="{FB8EA971-238B-4DAE-B205-1D756E2A0AC9}" destId="{CBE563E1-53AD-424F-817B-7FD5FFE8518E}" srcOrd="1" destOrd="0" presId="urn:microsoft.com/office/officeart/2005/8/layout/hList2#1"/>
    <dgm:cxn modelId="{277435C7-2D49-425E-9A10-087F51A4EBB2}" type="presParOf" srcId="{FB8EA971-238B-4DAE-B205-1D756E2A0AC9}" destId="{983E5B62-4939-4D48-999A-940A2FF09193}" srcOrd="2" destOrd="0" presId="urn:microsoft.com/office/officeart/2005/8/layout/hList2#1"/>
    <dgm:cxn modelId="{71330C86-D96D-4CE0-9C57-85FC6D58EE8A}" type="presParOf" srcId="{DE12AE16-C82B-4D69-B684-384217420FF7}" destId="{15E3DAE7-B31E-4AE6-BB14-0C60205B27BE}" srcOrd="3" destOrd="0" presId="urn:microsoft.com/office/officeart/2005/8/layout/hList2#1"/>
    <dgm:cxn modelId="{AFB9F6C1-58FF-4303-9CD3-AB1711B0DFDC}" type="presParOf" srcId="{DE12AE16-C82B-4D69-B684-384217420FF7}" destId="{C248C35B-E0EA-4928-9E62-8C3E6CE2B467}" srcOrd="4" destOrd="0" presId="urn:microsoft.com/office/officeart/2005/8/layout/hList2#1"/>
    <dgm:cxn modelId="{83E0F70E-68BB-4721-916C-85245BD89BC9}" type="presParOf" srcId="{C248C35B-E0EA-4928-9E62-8C3E6CE2B467}" destId="{02E0B046-6E53-4D30-9C07-DB21B4859800}" srcOrd="0" destOrd="0" presId="urn:microsoft.com/office/officeart/2005/8/layout/hList2#1"/>
    <dgm:cxn modelId="{B91D9A5D-6216-49CE-8E09-A78AD9F51A53}" type="presParOf" srcId="{C248C35B-E0EA-4928-9E62-8C3E6CE2B467}" destId="{141E40E5-7341-4612-BC19-6DDCADB3D298}" srcOrd="1" destOrd="0" presId="urn:microsoft.com/office/officeart/2005/8/layout/hList2#1"/>
    <dgm:cxn modelId="{B472D0DA-34FD-454D-B03C-9009C9D5FC1D}" type="presParOf" srcId="{C248C35B-E0EA-4928-9E62-8C3E6CE2B467}" destId="{45AE9F9B-8544-4DA5-89F6-23A3B34E7BC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77668-2C0E-4863-B7CC-774B189BF374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2585E9AA-57F0-44C0-AFA3-1FBE79AB0BE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000" dirty="0">
              <a:solidFill>
                <a:srgbClr val="FF0000"/>
              </a:solidFill>
            </a:rPr>
            <a:t>Socijalna podrška </a:t>
          </a:r>
          <a:r>
            <a:rPr lang="sr-Latn-RS" sz="2000" dirty="0"/>
            <a:t>– potreba za pripadnošću (nekome ili nečemu) i potreba za odnosom. U realnom svetu sve više ljudi se oseća osamljeno i putem društvenih mreža pokušavaju zadovoljiti svoje potrebe. </a:t>
          </a:r>
          <a:endParaRPr lang="sr-Latn-RS" sz="3600" dirty="0"/>
        </a:p>
      </dgm:t>
    </dgm:pt>
    <dgm:pt modelId="{B92535B6-D79A-4D3F-A315-745C061EF1A0}" type="parTrans" cxnId="{A4BFF7A1-DE4B-430D-A86A-5186F3D5BF32}">
      <dgm:prSet/>
      <dgm:spPr/>
      <dgm:t>
        <a:bodyPr/>
        <a:lstStyle/>
        <a:p>
          <a:endParaRPr lang="sr-Latn-RS"/>
        </a:p>
      </dgm:t>
    </dgm:pt>
    <dgm:pt modelId="{D3D145CC-4245-4DCF-9ACB-9F6535FE193A}" type="sibTrans" cxnId="{A4BFF7A1-DE4B-430D-A86A-5186F3D5BF32}">
      <dgm:prSet/>
      <dgm:spPr/>
      <dgm:t>
        <a:bodyPr/>
        <a:lstStyle/>
        <a:p>
          <a:endParaRPr lang="sr-Latn-RS"/>
        </a:p>
      </dgm:t>
    </dgm:pt>
    <dgm:pt modelId="{1E5C4939-33B8-4DC0-A8D8-36C5882ED7D9}">
      <dgm:prSet phldrT="[Text]" custT="1"/>
      <dgm:spPr/>
      <dgm:t>
        <a:bodyPr/>
        <a:lstStyle/>
        <a:p>
          <a:r>
            <a:rPr lang="sr-Latn-RS" sz="2000" dirty="0">
              <a:solidFill>
                <a:srgbClr val="FF0000"/>
              </a:solidFill>
            </a:rPr>
            <a:t>Alternativna stanja svesti </a:t>
          </a:r>
          <a:r>
            <a:rPr lang="sr-Latn-RS" sz="2000" dirty="0"/>
            <a:t>(lažni identitet)</a:t>
          </a:r>
        </a:p>
      </dgm:t>
    </dgm:pt>
    <dgm:pt modelId="{1E3B7AB8-CE55-49B0-A561-4E1695606B56}" type="parTrans" cxnId="{05C0B1E7-B28D-4B98-9107-BB3AA7D230A7}">
      <dgm:prSet/>
      <dgm:spPr/>
      <dgm:t>
        <a:bodyPr/>
        <a:lstStyle/>
        <a:p>
          <a:endParaRPr lang="sr-Latn-RS"/>
        </a:p>
      </dgm:t>
    </dgm:pt>
    <dgm:pt modelId="{E5A075F6-2427-4B10-8A9E-56A9E71F81EE}" type="sibTrans" cxnId="{05C0B1E7-B28D-4B98-9107-BB3AA7D230A7}">
      <dgm:prSet/>
      <dgm:spPr/>
      <dgm:t>
        <a:bodyPr/>
        <a:lstStyle/>
        <a:p>
          <a:endParaRPr lang="sr-Latn-RS"/>
        </a:p>
      </dgm:t>
    </dgm:pt>
    <dgm:pt modelId="{02D8FFD9-9554-48E4-B377-BDF56D8C3ED1}">
      <dgm:prSet phldrT="[Text]" custT="1"/>
      <dgm:spPr/>
      <dgm:t>
        <a:bodyPr/>
        <a:lstStyle/>
        <a:p>
          <a:r>
            <a:rPr lang="sr-Latn-RS" sz="2000" dirty="0">
              <a:solidFill>
                <a:srgbClr val="FF0000"/>
              </a:solidFill>
            </a:rPr>
            <a:t>Sex</a:t>
          </a:r>
        </a:p>
        <a:p>
          <a:endParaRPr lang="sr-Latn-RS" sz="2000" dirty="0"/>
        </a:p>
      </dgm:t>
    </dgm:pt>
    <dgm:pt modelId="{45358137-816E-4726-B2FD-BF1337F32CC1}" type="parTrans" cxnId="{1F83F1A3-8E13-44BD-9614-36E80E5FCD36}">
      <dgm:prSet/>
      <dgm:spPr/>
      <dgm:t>
        <a:bodyPr/>
        <a:lstStyle/>
        <a:p>
          <a:endParaRPr lang="sr-Latn-RS"/>
        </a:p>
      </dgm:t>
    </dgm:pt>
    <dgm:pt modelId="{5177A69A-53A1-4A68-A17B-8F2635864E46}" type="sibTrans" cxnId="{1F83F1A3-8E13-44BD-9614-36E80E5FCD36}">
      <dgm:prSet/>
      <dgm:spPr/>
      <dgm:t>
        <a:bodyPr/>
        <a:lstStyle/>
        <a:p>
          <a:endParaRPr lang="sr-Latn-RS"/>
        </a:p>
      </dgm:t>
    </dgm:pt>
    <dgm:pt modelId="{981A3DF6-C623-4317-90AE-63A9544C9F0C}">
      <dgm:prSet phldrT="[Text]" custT="1"/>
      <dgm:spPr/>
      <dgm:t>
        <a:bodyPr/>
        <a:lstStyle/>
        <a:p>
          <a:r>
            <a:rPr lang="sr-Latn-RS" sz="2000" dirty="0">
              <a:solidFill>
                <a:srgbClr val="FF0000"/>
              </a:solidFill>
            </a:rPr>
            <a:t>Hedonizam </a:t>
          </a:r>
          <a:r>
            <a:rPr lang="sr-Latn-RS" sz="2000" dirty="0"/>
            <a:t>(zadovoljstvo)- internet kao beg od surove realnosti </a:t>
          </a:r>
        </a:p>
      </dgm:t>
    </dgm:pt>
    <dgm:pt modelId="{3828B497-AD17-4E37-AD70-C77E53F8196A}" type="parTrans" cxnId="{3247DAC5-A7C1-47F1-8C6E-BEAA9D60564E}">
      <dgm:prSet/>
      <dgm:spPr/>
      <dgm:t>
        <a:bodyPr/>
        <a:lstStyle/>
        <a:p>
          <a:endParaRPr lang="sr-Latn-RS"/>
        </a:p>
      </dgm:t>
    </dgm:pt>
    <dgm:pt modelId="{9ED7C790-C726-4394-AA6E-394F27A8C311}" type="sibTrans" cxnId="{3247DAC5-A7C1-47F1-8C6E-BEAA9D60564E}">
      <dgm:prSet/>
      <dgm:spPr/>
      <dgm:t>
        <a:bodyPr/>
        <a:lstStyle/>
        <a:p>
          <a:endParaRPr lang="sr-Latn-RS"/>
        </a:p>
      </dgm:t>
    </dgm:pt>
    <dgm:pt modelId="{6B948B7F-C5B7-4A69-A091-E13725215A73}">
      <dgm:prSet phldrT="[Text]" custT="1"/>
      <dgm:spPr/>
      <dgm:t>
        <a:bodyPr/>
        <a:lstStyle/>
        <a:p>
          <a:r>
            <a:rPr lang="sr-Latn-RS" sz="2000" dirty="0">
              <a:solidFill>
                <a:srgbClr val="FF0000"/>
              </a:solidFill>
            </a:rPr>
            <a:t>Usavršavanje</a:t>
          </a:r>
          <a:r>
            <a:rPr lang="sr-Latn-RS" sz="2000" dirty="0"/>
            <a:t> – zaluđenici tehnikom</a:t>
          </a:r>
        </a:p>
      </dgm:t>
    </dgm:pt>
    <dgm:pt modelId="{9F242AB9-EE4E-41A5-9AE5-2B5F2025F0B5}" type="parTrans" cxnId="{8C7B7CCB-DF97-49DB-BF5B-59B69B631AA8}">
      <dgm:prSet/>
      <dgm:spPr/>
      <dgm:t>
        <a:bodyPr/>
        <a:lstStyle/>
        <a:p>
          <a:endParaRPr lang="sr-Latn-RS"/>
        </a:p>
      </dgm:t>
    </dgm:pt>
    <dgm:pt modelId="{E15599A0-84A5-4BEA-9C9A-4D9267629B2F}" type="sibTrans" cxnId="{8C7B7CCB-DF97-49DB-BF5B-59B69B631AA8}">
      <dgm:prSet/>
      <dgm:spPr/>
      <dgm:t>
        <a:bodyPr/>
        <a:lstStyle/>
        <a:p>
          <a:endParaRPr lang="sr-Latn-RS"/>
        </a:p>
      </dgm:t>
    </dgm:pt>
    <dgm:pt modelId="{D2BD0506-889F-4D1C-B828-E7F9ABC77BAD}" type="pres">
      <dgm:prSet presAssocID="{1BD77668-2C0E-4863-B7CC-774B189BF3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509A8C-C687-49C6-916A-CA3D432B2976}" type="pres">
      <dgm:prSet presAssocID="{2585E9AA-57F0-44C0-AFA3-1FBE79AB0BE1}" presName="vertOne" presStyleCnt="0"/>
      <dgm:spPr/>
    </dgm:pt>
    <dgm:pt modelId="{3805CECE-85FD-4B59-8611-A1962BD588B2}" type="pres">
      <dgm:prSet presAssocID="{2585E9AA-57F0-44C0-AFA3-1FBE79AB0BE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D1644-08EF-4719-97FE-4A635EF03A9D}" type="pres">
      <dgm:prSet presAssocID="{2585E9AA-57F0-44C0-AFA3-1FBE79AB0BE1}" presName="parTransOne" presStyleCnt="0"/>
      <dgm:spPr/>
    </dgm:pt>
    <dgm:pt modelId="{9FA0BC1C-E2CE-4EE6-9D47-9C0788699EAD}" type="pres">
      <dgm:prSet presAssocID="{2585E9AA-57F0-44C0-AFA3-1FBE79AB0BE1}" presName="horzOne" presStyleCnt="0"/>
      <dgm:spPr/>
    </dgm:pt>
    <dgm:pt modelId="{314DD53B-1C56-4CE8-B339-9EC489D797F7}" type="pres">
      <dgm:prSet presAssocID="{1E5C4939-33B8-4DC0-A8D8-36C5882ED7D9}" presName="vertTwo" presStyleCnt="0"/>
      <dgm:spPr/>
    </dgm:pt>
    <dgm:pt modelId="{CAFA9659-3E1C-4AF1-B8EE-9FF245450D51}" type="pres">
      <dgm:prSet presAssocID="{1E5C4939-33B8-4DC0-A8D8-36C5882ED7D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E6ED0-3D74-4FD1-99AB-1A37386A5943}" type="pres">
      <dgm:prSet presAssocID="{1E5C4939-33B8-4DC0-A8D8-36C5882ED7D9}" presName="parTransTwo" presStyleCnt="0"/>
      <dgm:spPr/>
    </dgm:pt>
    <dgm:pt modelId="{969037FC-F74B-43DE-A0C6-0656631336C7}" type="pres">
      <dgm:prSet presAssocID="{1E5C4939-33B8-4DC0-A8D8-36C5882ED7D9}" presName="horzTwo" presStyleCnt="0"/>
      <dgm:spPr/>
    </dgm:pt>
    <dgm:pt modelId="{7DE4DCFD-2FF8-424D-832C-AA961FFA951F}" type="pres">
      <dgm:prSet presAssocID="{02D8FFD9-9554-48E4-B377-BDF56D8C3ED1}" presName="vertThree" presStyleCnt="0"/>
      <dgm:spPr/>
    </dgm:pt>
    <dgm:pt modelId="{DC967274-D3E6-4268-9CC0-77DE9BCB488B}" type="pres">
      <dgm:prSet presAssocID="{02D8FFD9-9554-48E4-B377-BDF56D8C3ED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B9D25-C0BF-4EEE-9F2C-E51DBF804C18}" type="pres">
      <dgm:prSet presAssocID="{02D8FFD9-9554-48E4-B377-BDF56D8C3ED1}" presName="horzThree" presStyleCnt="0"/>
      <dgm:spPr/>
    </dgm:pt>
    <dgm:pt modelId="{5CF8F43E-C898-43CD-9A32-B03613FEEB9E}" type="pres">
      <dgm:prSet presAssocID="{5177A69A-53A1-4A68-A17B-8F2635864E46}" presName="sibSpaceThree" presStyleCnt="0"/>
      <dgm:spPr/>
    </dgm:pt>
    <dgm:pt modelId="{9F7003AE-6303-4A6F-9771-AC3290552F5A}" type="pres">
      <dgm:prSet presAssocID="{981A3DF6-C623-4317-90AE-63A9544C9F0C}" presName="vertThree" presStyleCnt="0"/>
      <dgm:spPr/>
    </dgm:pt>
    <dgm:pt modelId="{B7C84827-7F8A-426A-93F7-7283E1418781}" type="pres">
      <dgm:prSet presAssocID="{981A3DF6-C623-4317-90AE-63A9544C9F0C}" presName="txThree" presStyleLbl="node3" presStyleIdx="1" presStyleCnt="2" custScaleX="203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69718-457B-449E-88E9-53EC49341665}" type="pres">
      <dgm:prSet presAssocID="{981A3DF6-C623-4317-90AE-63A9544C9F0C}" presName="horzThree" presStyleCnt="0"/>
      <dgm:spPr/>
    </dgm:pt>
    <dgm:pt modelId="{DAB9D619-13EE-4172-95E2-A5B2D8480EF9}" type="pres">
      <dgm:prSet presAssocID="{E5A075F6-2427-4B10-8A9E-56A9E71F81EE}" presName="sibSpaceTwo" presStyleCnt="0"/>
      <dgm:spPr/>
    </dgm:pt>
    <dgm:pt modelId="{01A77991-570E-4369-AFD0-BD0E84A78B6A}" type="pres">
      <dgm:prSet presAssocID="{6B948B7F-C5B7-4A69-A091-E13725215A73}" presName="vertTwo" presStyleCnt="0"/>
      <dgm:spPr/>
    </dgm:pt>
    <dgm:pt modelId="{D5DF116B-E679-485E-B704-BFACEC4B89DE}" type="pres">
      <dgm:prSet presAssocID="{6B948B7F-C5B7-4A69-A091-E13725215A7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147D6-99B3-4A51-AC97-75E6B4B2D5C7}" type="pres">
      <dgm:prSet presAssocID="{6B948B7F-C5B7-4A69-A091-E13725215A73}" presName="horzTwo" presStyleCnt="0"/>
      <dgm:spPr/>
    </dgm:pt>
  </dgm:ptLst>
  <dgm:cxnLst>
    <dgm:cxn modelId="{A4BFF7A1-DE4B-430D-A86A-5186F3D5BF32}" srcId="{1BD77668-2C0E-4863-B7CC-774B189BF374}" destId="{2585E9AA-57F0-44C0-AFA3-1FBE79AB0BE1}" srcOrd="0" destOrd="0" parTransId="{B92535B6-D79A-4D3F-A315-745C061EF1A0}" sibTransId="{D3D145CC-4245-4DCF-9ACB-9F6535FE193A}"/>
    <dgm:cxn modelId="{59AB8BDB-789E-4FCD-A514-2EFCE405EDC8}" type="presOf" srcId="{981A3DF6-C623-4317-90AE-63A9544C9F0C}" destId="{B7C84827-7F8A-426A-93F7-7283E1418781}" srcOrd="0" destOrd="0" presId="urn:microsoft.com/office/officeart/2005/8/layout/hierarchy4"/>
    <dgm:cxn modelId="{05C0B1E7-B28D-4B98-9107-BB3AA7D230A7}" srcId="{2585E9AA-57F0-44C0-AFA3-1FBE79AB0BE1}" destId="{1E5C4939-33B8-4DC0-A8D8-36C5882ED7D9}" srcOrd="0" destOrd="0" parTransId="{1E3B7AB8-CE55-49B0-A561-4E1695606B56}" sibTransId="{E5A075F6-2427-4B10-8A9E-56A9E71F81EE}"/>
    <dgm:cxn modelId="{495A0C87-2A44-4499-9EC4-633BD3FA4D0A}" type="presOf" srcId="{2585E9AA-57F0-44C0-AFA3-1FBE79AB0BE1}" destId="{3805CECE-85FD-4B59-8611-A1962BD588B2}" srcOrd="0" destOrd="0" presId="urn:microsoft.com/office/officeart/2005/8/layout/hierarchy4"/>
    <dgm:cxn modelId="{1F83F1A3-8E13-44BD-9614-36E80E5FCD36}" srcId="{1E5C4939-33B8-4DC0-A8D8-36C5882ED7D9}" destId="{02D8FFD9-9554-48E4-B377-BDF56D8C3ED1}" srcOrd="0" destOrd="0" parTransId="{45358137-816E-4726-B2FD-BF1337F32CC1}" sibTransId="{5177A69A-53A1-4A68-A17B-8F2635864E46}"/>
    <dgm:cxn modelId="{CCD32B23-0159-421A-B8C2-1E15E23D8A9A}" type="presOf" srcId="{02D8FFD9-9554-48E4-B377-BDF56D8C3ED1}" destId="{DC967274-D3E6-4268-9CC0-77DE9BCB488B}" srcOrd="0" destOrd="0" presId="urn:microsoft.com/office/officeart/2005/8/layout/hierarchy4"/>
    <dgm:cxn modelId="{3247DAC5-A7C1-47F1-8C6E-BEAA9D60564E}" srcId="{1E5C4939-33B8-4DC0-A8D8-36C5882ED7D9}" destId="{981A3DF6-C623-4317-90AE-63A9544C9F0C}" srcOrd="1" destOrd="0" parTransId="{3828B497-AD17-4E37-AD70-C77E53F8196A}" sibTransId="{9ED7C790-C726-4394-AA6E-394F27A8C311}"/>
    <dgm:cxn modelId="{1499BBA9-57A0-410F-8E6C-C37ED1FD9608}" type="presOf" srcId="{1E5C4939-33B8-4DC0-A8D8-36C5882ED7D9}" destId="{CAFA9659-3E1C-4AF1-B8EE-9FF245450D51}" srcOrd="0" destOrd="0" presId="urn:microsoft.com/office/officeart/2005/8/layout/hierarchy4"/>
    <dgm:cxn modelId="{F69936B5-E585-4490-9519-D7B946520D5D}" type="presOf" srcId="{6B948B7F-C5B7-4A69-A091-E13725215A73}" destId="{D5DF116B-E679-485E-B704-BFACEC4B89DE}" srcOrd="0" destOrd="0" presId="urn:microsoft.com/office/officeart/2005/8/layout/hierarchy4"/>
    <dgm:cxn modelId="{1ED0FA4A-C4C2-4257-9268-D81DB073D4D6}" type="presOf" srcId="{1BD77668-2C0E-4863-B7CC-774B189BF374}" destId="{D2BD0506-889F-4D1C-B828-E7F9ABC77BAD}" srcOrd="0" destOrd="0" presId="urn:microsoft.com/office/officeart/2005/8/layout/hierarchy4"/>
    <dgm:cxn modelId="{8C7B7CCB-DF97-49DB-BF5B-59B69B631AA8}" srcId="{2585E9AA-57F0-44C0-AFA3-1FBE79AB0BE1}" destId="{6B948B7F-C5B7-4A69-A091-E13725215A73}" srcOrd="1" destOrd="0" parTransId="{9F242AB9-EE4E-41A5-9AE5-2B5F2025F0B5}" sibTransId="{E15599A0-84A5-4BEA-9C9A-4D9267629B2F}"/>
    <dgm:cxn modelId="{A52707BB-6EAD-4814-BDD6-8D5C153F33BB}" type="presParOf" srcId="{D2BD0506-889F-4D1C-B828-E7F9ABC77BAD}" destId="{33509A8C-C687-49C6-916A-CA3D432B2976}" srcOrd="0" destOrd="0" presId="urn:microsoft.com/office/officeart/2005/8/layout/hierarchy4"/>
    <dgm:cxn modelId="{616AB34C-FF87-4A68-AE2B-525F77FBBDCE}" type="presParOf" srcId="{33509A8C-C687-49C6-916A-CA3D432B2976}" destId="{3805CECE-85FD-4B59-8611-A1962BD588B2}" srcOrd="0" destOrd="0" presId="urn:microsoft.com/office/officeart/2005/8/layout/hierarchy4"/>
    <dgm:cxn modelId="{D42B9E2C-A008-497A-8E4F-3D7BCE0FC13E}" type="presParOf" srcId="{33509A8C-C687-49C6-916A-CA3D432B2976}" destId="{402D1644-08EF-4719-97FE-4A635EF03A9D}" srcOrd="1" destOrd="0" presId="urn:microsoft.com/office/officeart/2005/8/layout/hierarchy4"/>
    <dgm:cxn modelId="{5AFD6C32-D41D-4D22-8A72-EBE3861BB22B}" type="presParOf" srcId="{33509A8C-C687-49C6-916A-CA3D432B2976}" destId="{9FA0BC1C-E2CE-4EE6-9D47-9C0788699EAD}" srcOrd="2" destOrd="0" presId="urn:microsoft.com/office/officeart/2005/8/layout/hierarchy4"/>
    <dgm:cxn modelId="{458807C3-66EC-4ED0-A59B-5AC90FCE7770}" type="presParOf" srcId="{9FA0BC1C-E2CE-4EE6-9D47-9C0788699EAD}" destId="{314DD53B-1C56-4CE8-B339-9EC489D797F7}" srcOrd="0" destOrd="0" presId="urn:microsoft.com/office/officeart/2005/8/layout/hierarchy4"/>
    <dgm:cxn modelId="{6C7EC6CD-F131-4490-9FEE-5B99953C235B}" type="presParOf" srcId="{314DD53B-1C56-4CE8-B339-9EC489D797F7}" destId="{CAFA9659-3E1C-4AF1-B8EE-9FF245450D51}" srcOrd="0" destOrd="0" presId="urn:microsoft.com/office/officeart/2005/8/layout/hierarchy4"/>
    <dgm:cxn modelId="{930CC790-F044-47E7-AFC3-91BF0BE7DFB2}" type="presParOf" srcId="{314DD53B-1C56-4CE8-B339-9EC489D797F7}" destId="{58FE6ED0-3D74-4FD1-99AB-1A37386A5943}" srcOrd="1" destOrd="0" presId="urn:microsoft.com/office/officeart/2005/8/layout/hierarchy4"/>
    <dgm:cxn modelId="{3D234CB4-CE83-42AD-ACE6-44B820316F15}" type="presParOf" srcId="{314DD53B-1C56-4CE8-B339-9EC489D797F7}" destId="{969037FC-F74B-43DE-A0C6-0656631336C7}" srcOrd="2" destOrd="0" presId="urn:microsoft.com/office/officeart/2005/8/layout/hierarchy4"/>
    <dgm:cxn modelId="{F6978EB3-0777-41E7-98C3-69C84E2DADC5}" type="presParOf" srcId="{969037FC-F74B-43DE-A0C6-0656631336C7}" destId="{7DE4DCFD-2FF8-424D-832C-AA961FFA951F}" srcOrd="0" destOrd="0" presId="urn:microsoft.com/office/officeart/2005/8/layout/hierarchy4"/>
    <dgm:cxn modelId="{DD99D053-981E-454A-AC63-D4A0823C2462}" type="presParOf" srcId="{7DE4DCFD-2FF8-424D-832C-AA961FFA951F}" destId="{DC967274-D3E6-4268-9CC0-77DE9BCB488B}" srcOrd="0" destOrd="0" presId="urn:microsoft.com/office/officeart/2005/8/layout/hierarchy4"/>
    <dgm:cxn modelId="{077C77FC-3497-4234-9C2B-782D2EB3DCB0}" type="presParOf" srcId="{7DE4DCFD-2FF8-424D-832C-AA961FFA951F}" destId="{E07B9D25-C0BF-4EEE-9F2C-E51DBF804C18}" srcOrd="1" destOrd="0" presId="urn:microsoft.com/office/officeart/2005/8/layout/hierarchy4"/>
    <dgm:cxn modelId="{908D613D-2A8A-4D64-9CAF-247BBDCBC928}" type="presParOf" srcId="{969037FC-F74B-43DE-A0C6-0656631336C7}" destId="{5CF8F43E-C898-43CD-9A32-B03613FEEB9E}" srcOrd="1" destOrd="0" presId="urn:microsoft.com/office/officeart/2005/8/layout/hierarchy4"/>
    <dgm:cxn modelId="{96E57EEB-68A6-475A-B872-FC61C7FBC1DE}" type="presParOf" srcId="{969037FC-F74B-43DE-A0C6-0656631336C7}" destId="{9F7003AE-6303-4A6F-9771-AC3290552F5A}" srcOrd="2" destOrd="0" presId="urn:microsoft.com/office/officeart/2005/8/layout/hierarchy4"/>
    <dgm:cxn modelId="{080E0DF9-39F3-443C-8719-E69C556BD216}" type="presParOf" srcId="{9F7003AE-6303-4A6F-9771-AC3290552F5A}" destId="{B7C84827-7F8A-426A-93F7-7283E1418781}" srcOrd="0" destOrd="0" presId="urn:microsoft.com/office/officeart/2005/8/layout/hierarchy4"/>
    <dgm:cxn modelId="{27405692-4024-459F-8354-E94ADDC6146B}" type="presParOf" srcId="{9F7003AE-6303-4A6F-9771-AC3290552F5A}" destId="{51069718-457B-449E-88E9-53EC49341665}" srcOrd="1" destOrd="0" presId="urn:microsoft.com/office/officeart/2005/8/layout/hierarchy4"/>
    <dgm:cxn modelId="{D04DC433-40EA-459C-99CB-B900247CD9BF}" type="presParOf" srcId="{9FA0BC1C-E2CE-4EE6-9D47-9C0788699EAD}" destId="{DAB9D619-13EE-4172-95E2-A5B2D8480EF9}" srcOrd="1" destOrd="0" presId="urn:microsoft.com/office/officeart/2005/8/layout/hierarchy4"/>
    <dgm:cxn modelId="{5C970DB3-817B-4762-8F8D-DE74E48A354C}" type="presParOf" srcId="{9FA0BC1C-E2CE-4EE6-9D47-9C0788699EAD}" destId="{01A77991-570E-4369-AFD0-BD0E84A78B6A}" srcOrd="2" destOrd="0" presId="urn:microsoft.com/office/officeart/2005/8/layout/hierarchy4"/>
    <dgm:cxn modelId="{0AF99F7E-6B8E-4F50-883E-5369B866DFBC}" type="presParOf" srcId="{01A77991-570E-4369-AFD0-BD0E84A78B6A}" destId="{D5DF116B-E679-485E-B704-BFACEC4B89DE}" srcOrd="0" destOrd="0" presId="urn:microsoft.com/office/officeart/2005/8/layout/hierarchy4"/>
    <dgm:cxn modelId="{58ACE8F2-D7BA-4ADD-B40A-52740A83857B}" type="presParOf" srcId="{01A77991-570E-4369-AFD0-BD0E84A78B6A}" destId="{5B9147D6-99B3-4A51-AC97-75E6B4B2D5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39374-2DFC-4F2E-BCE5-53D638CE1C9A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83DE9FB5-0C03-4C07-921A-9D06FF7622A3}">
      <dgm:prSet phldrT="[Text]" custT="1"/>
      <dgm:spPr/>
      <dgm:t>
        <a:bodyPr/>
        <a:lstStyle/>
        <a:p>
          <a:r>
            <a:rPr lang="sr-Latn-RS" sz="1800" b="1" dirty="0"/>
            <a:t>Neuro-</a:t>
          </a:r>
        </a:p>
        <a:p>
          <a:r>
            <a:rPr lang="sr-Latn-RS" sz="1800" b="1" dirty="0"/>
            <a:t>psihološki lanac</a:t>
          </a:r>
        </a:p>
      </dgm:t>
    </dgm:pt>
    <dgm:pt modelId="{862E6482-47B2-480C-9685-0BD21BDE262A}" type="parTrans" cxnId="{B833B1FB-43D9-49AB-AF69-9059608F3AAE}">
      <dgm:prSet/>
      <dgm:spPr/>
      <dgm:t>
        <a:bodyPr/>
        <a:lstStyle/>
        <a:p>
          <a:endParaRPr lang="sr-Latn-RS"/>
        </a:p>
      </dgm:t>
    </dgm:pt>
    <dgm:pt modelId="{2BDD1F84-6805-49D7-9F4A-1E433E0BF0DF}" type="sibTrans" cxnId="{B833B1FB-43D9-49AB-AF69-9059608F3AAE}">
      <dgm:prSet/>
      <dgm:spPr/>
      <dgm:t>
        <a:bodyPr/>
        <a:lstStyle/>
        <a:p>
          <a:endParaRPr lang="sr-Latn-RS"/>
        </a:p>
      </dgm:t>
    </dgm:pt>
    <dgm:pt modelId="{418F4114-A563-4994-9B7A-A762FFA7A0E6}">
      <dgm:prSet phldrT="[Text]"/>
      <dgm:spPr/>
      <dgm:t>
        <a:bodyPr/>
        <a:lstStyle/>
        <a:p>
          <a:r>
            <a:rPr lang="sr-Latn-RS" b="1" dirty="0"/>
            <a:t>Primitivni nagon </a:t>
          </a:r>
          <a:r>
            <a:rPr lang="sr-Latn-RS" dirty="0"/>
            <a:t>– instikt pojedinca da izbegne bol i produži zadovoljstvo</a:t>
          </a:r>
        </a:p>
      </dgm:t>
    </dgm:pt>
    <dgm:pt modelId="{8527F4BC-EF47-4E28-983D-9179AC839ADA}" type="parTrans" cxnId="{017981D8-7595-4380-9D40-411D6C9A9F90}">
      <dgm:prSet/>
      <dgm:spPr/>
      <dgm:t>
        <a:bodyPr/>
        <a:lstStyle/>
        <a:p>
          <a:endParaRPr lang="sr-Latn-RS"/>
        </a:p>
      </dgm:t>
    </dgm:pt>
    <dgm:pt modelId="{FF6301BB-0428-4349-A94C-78E37C4BA35D}" type="sibTrans" cxnId="{017981D8-7595-4380-9D40-411D6C9A9F90}">
      <dgm:prSet/>
      <dgm:spPr/>
      <dgm:t>
        <a:bodyPr/>
        <a:lstStyle/>
        <a:p>
          <a:endParaRPr lang="sr-Latn-RS"/>
        </a:p>
      </dgm:t>
    </dgm:pt>
    <dgm:pt modelId="{6BCDB39F-CD6F-4EA5-A1C9-3344A8FC986F}">
      <dgm:prSet phldrT="[Text]" custT="1"/>
      <dgm:spPr/>
      <dgm:t>
        <a:bodyPr/>
        <a:lstStyle/>
        <a:p>
          <a:r>
            <a:rPr lang="sr-Latn-RS" sz="1400" b="1" dirty="0"/>
            <a:t>Euforično iskustvo- </a:t>
          </a:r>
          <a:r>
            <a:rPr lang="sr-Latn-RS" sz="1400" dirty="0"/>
            <a:t>aktivnost na internetu stimuliše CNS, što pojedinac doživljava kao osećaj sreće i zadovoljstva </a:t>
          </a:r>
        </a:p>
      </dgm:t>
    </dgm:pt>
    <dgm:pt modelId="{04842022-22E4-4A3F-AC35-BC9EB85BE838}" type="parTrans" cxnId="{AF899830-7901-4E40-BCA0-6961F91721D0}">
      <dgm:prSet/>
      <dgm:spPr/>
      <dgm:t>
        <a:bodyPr/>
        <a:lstStyle/>
        <a:p>
          <a:endParaRPr lang="sr-Latn-RS"/>
        </a:p>
      </dgm:t>
    </dgm:pt>
    <dgm:pt modelId="{EC60CE19-1186-4E3D-8ECE-CD679F8832EF}" type="sibTrans" cxnId="{AF899830-7901-4E40-BCA0-6961F91721D0}">
      <dgm:prSet/>
      <dgm:spPr/>
      <dgm:t>
        <a:bodyPr/>
        <a:lstStyle/>
        <a:p>
          <a:endParaRPr lang="sr-Latn-RS"/>
        </a:p>
      </dgm:t>
    </dgm:pt>
    <dgm:pt modelId="{E1BADDDC-4006-4CA2-8262-8AC55A1E7F6A}">
      <dgm:prSet phldrT="[Text]" custT="1"/>
      <dgm:spPr/>
      <dgm:t>
        <a:bodyPr/>
        <a:lstStyle/>
        <a:p>
          <a:pPr algn="r"/>
          <a:r>
            <a:rPr lang="sr-Latn-RS" sz="1200" b="1" dirty="0"/>
            <a:t>Tolerancija </a:t>
          </a:r>
        </a:p>
        <a:p>
          <a:pPr algn="r"/>
          <a:r>
            <a:rPr lang="sr-Latn-RS" sz="1200" dirty="0"/>
            <a:t>– zbog ponovljenog korišćenja  interneta prag osetljivosti pojedinca raste i zahteva duže korištenje kako bi se osećanje euforije održalo</a:t>
          </a:r>
        </a:p>
      </dgm:t>
    </dgm:pt>
    <dgm:pt modelId="{D6A83C85-608D-4688-B2B0-4647D0B4F1A8}" type="parTrans" cxnId="{AD981EA0-6106-4250-8732-51CD9D8675EF}">
      <dgm:prSet/>
      <dgm:spPr/>
      <dgm:t>
        <a:bodyPr/>
        <a:lstStyle/>
        <a:p>
          <a:endParaRPr lang="sr-Latn-RS"/>
        </a:p>
      </dgm:t>
    </dgm:pt>
    <dgm:pt modelId="{DC855570-3315-4599-B0DE-9B748081C3B1}" type="sibTrans" cxnId="{AD981EA0-6106-4250-8732-51CD9D8675EF}">
      <dgm:prSet/>
      <dgm:spPr/>
      <dgm:t>
        <a:bodyPr/>
        <a:lstStyle/>
        <a:p>
          <a:endParaRPr lang="sr-Latn-RS"/>
        </a:p>
      </dgm:t>
    </dgm:pt>
    <dgm:pt modelId="{8F66EB4D-091F-46DA-8F2D-7596B1C350AE}">
      <dgm:prSet phldrT="[Text]" custT="1"/>
      <dgm:spPr/>
      <dgm:t>
        <a:bodyPr/>
        <a:lstStyle/>
        <a:p>
          <a:r>
            <a:rPr lang="sr-Latn-RS" sz="1200" b="1" dirty="0"/>
            <a:t>Apsistencijlni sindrom </a:t>
          </a:r>
          <a:r>
            <a:rPr lang="sr-Latn-RS" sz="1200" dirty="0"/>
            <a:t>– skup fizičkih i psihičkih simptoma koji se javljaju kad ’’zavisnik od interneta’’ pokuša da vreme provedeno na internetu smanji (nesanica, napetost, razdražljivost)</a:t>
          </a:r>
        </a:p>
      </dgm:t>
    </dgm:pt>
    <dgm:pt modelId="{63A2DB90-C157-4362-80BE-A081C28337DD}" type="parTrans" cxnId="{81A4E67C-AEEB-4333-BC70-0A50C8CC6427}">
      <dgm:prSet/>
      <dgm:spPr/>
      <dgm:t>
        <a:bodyPr/>
        <a:lstStyle/>
        <a:p>
          <a:endParaRPr lang="sr-Latn-RS"/>
        </a:p>
      </dgm:t>
    </dgm:pt>
    <dgm:pt modelId="{78D4665B-28D4-4A23-A2A1-B99CCA5CB2B4}" type="sibTrans" cxnId="{81A4E67C-AEEB-4333-BC70-0A50C8CC6427}">
      <dgm:prSet/>
      <dgm:spPr/>
      <dgm:t>
        <a:bodyPr/>
        <a:lstStyle/>
        <a:p>
          <a:endParaRPr lang="sr-Latn-RS"/>
        </a:p>
      </dgm:t>
    </dgm:pt>
    <dgm:pt modelId="{6AC8F641-C5DB-4EDD-9884-D8D3B748CC51}">
      <dgm:prSet phldrT="[Text]" custT="1"/>
      <dgm:spPr/>
      <dgm:t>
        <a:bodyPr/>
        <a:lstStyle/>
        <a:p>
          <a:r>
            <a:rPr lang="sr-Latn-RS" sz="1200" b="1" dirty="0"/>
            <a:t>Pasivan stil prilagođavanja </a:t>
          </a:r>
          <a:r>
            <a:rPr lang="sr-Latn-RS" sz="1200" dirty="0"/>
            <a:t>– oblik ponašanja koji se javlja u frustracionim situacijama, a manifestuje se u vidu raznih odbrambenih reakcija ili  ponašanja (beg, agresivnost)</a:t>
          </a:r>
        </a:p>
      </dgm:t>
    </dgm:pt>
    <dgm:pt modelId="{40A5D192-43C3-41C7-A44B-A052A44A131B}" type="parTrans" cxnId="{C8B53BE9-9D0D-475E-8648-19FD4EA6A2A3}">
      <dgm:prSet/>
      <dgm:spPr/>
      <dgm:t>
        <a:bodyPr/>
        <a:lstStyle/>
        <a:p>
          <a:endParaRPr lang="sr-Latn-RS"/>
        </a:p>
      </dgm:t>
    </dgm:pt>
    <dgm:pt modelId="{130DF74C-44EE-404F-AEE6-817489436EE2}" type="sibTrans" cxnId="{C8B53BE9-9D0D-475E-8648-19FD4EA6A2A3}">
      <dgm:prSet/>
      <dgm:spPr/>
      <dgm:t>
        <a:bodyPr/>
        <a:lstStyle/>
        <a:p>
          <a:endParaRPr lang="sr-Latn-RS"/>
        </a:p>
      </dgm:t>
    </dgm:pt>
    <dgm:pt modelId="{6C54FD94-4CB5-477D-9B74-B8DD42A1D9FD}">
      <dgm:prSet phldrT="[Text]"/>
      <dgm:spPr/>
      <dgm:t>
        <a:bodyPr/>
        <a:lstStyle/>
        <a:p>
          <a:r>
            <a:rPr lang="sr-Latn-RS" b="1" dirty="0"/>
            <a:t>Efekat lavine- </a:t>
          </a:r>
          <a:r>
            <a:rPr lang="sr-Latn-RS" dirty="0"/>
            <a:t>podrazumeva ključnu tačku koja ’’nepovratno’’ uključuje pojedinca u začaran krug,  a bazira se na porastu tolerancije i apstinencijalnom sindromu, </a:t>
          </a:r>
        </a:p>
      </dgm:t>
    </dgm:pt>
    <dgm:pt modelId="{6D8AA9C5-E2B5-4BC9-8E14-DBFF15FABDC1}" type="parTrans" cxnId="{6607BA6F-4683-4F19-9E44-95D5564D19F9}">
      <dgm:prSet/>
      <dgm:spPr/>
      <dgm:t>
        <a:bodyPr/>
        <a:lstStyle/>
        <a:p>
          <a:endParaRPr lang="sr-Latn-RS"/>
        </a:p>
      </dgm:t>
    </dgm:pt>
    <dgm:pt modelId="{32C99E0C-F8B5-4E1A-9644-5ECC7CF543D8}" type="sibTrans" cxnId="{6607BA6F-4683-4F19-9E44-95D5564D19F9}">
      <dgm:prSet/>
      <dgm:spPr/>
      <dgm:t>
        <a:bodyPr/>
        <a:lstStyle/>
        <a:p>
          <a:endParaRPr lang="sr-Latn-RS"/>
        </a:p>
      </dgm:t>
    </dgm:pt>
    <dgm:pt modelId="{20E86643-89AF-4BBA-810F-B06C791B3A6D}" type="pres">
      <dgm:prSet presAssocID="{86639374-2DFC-4F2E-BCE5-53D638CE1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EEED2-DBE9-44A1-B6D6-791FBDC5120D}" type="pres">
      <dgm:prSet presAssocID="{83DE9FB5-0C03-4C07-921A-9D06FF7622A3}" presName="centerShape" presStyleLbl="node0" presStyleIdx="0" presStyleCnt="1"/>
      <dgm:spPr/>
      <dgm:t>
        <a:bodyPr/>
        <a:lstStyle/>
        <a:p>
          <a:endParaRPr lang="en-US"/>
        </a:p>
      </dgm:t>
    </dgm:pt>
    <dgm:pt modelId="{E88EC67F-D8B5-4F2B-8F80-A3838E0CD058}" type="pres">
      <dgm:prSet presAssocID="{418F4114-A563-4994-9B7A-A762FFA7A0E6}" presName="node" presStyleLbl="node1" presStyleIdx="0" presStyleCnt="6" custScaleX="250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75E38-B868-4933-A536-BC311562265D}" type="pres">
      <dgm:prSet presAssocID="{418F4114-A563-4994-9B7A-A762FFA7A0E6}" presName="dummy" presStyleCnt="0"/>
      <dgm:spPr/>
    </dgm:pt>
    <dgm:pt modelId="{1E425FA5-043A-426D-ADCB-F3E08E88C69F}" type="pres">
      <dgm:prSet presAssocID="{FF6301BB-0428-4349-A94C-78E37C4BA35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C2FE5D3-2F99-45CD-B942-77F7E37C3BF3}" type="pres">
      <dgm:prSet presAssocID="{6BCDB39F-CD6F-4EA5-A1C9-3344A8FC986F}" presName="node" presStyleLbl="node1" presStyleIdx="1" presStyleCnt="6" custScaleX="285884" custRadScaleRad="105540" custRadScaleInc="8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7F85B-1C95-4337-9873-FA0294979284}" type="pres">
      <dgm:prSet presAssocID="{6BCDB39F-CD6F-4EA5-A1C9-3344A8FC986F}" presName="dummy" presStyleCnt="0"/>
      <dgm:spPr/>
    </dgm:pt>
    <dgm:pt modelId="{F16EE4C5-DC1D-4773-8036-C01018CA80E4}" type="pres">
      <dgm:prSet presAssocID="{EC60CE19-1186-4E3D-8ECE-CD679F8832E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205FA76-D701-40CF-8971-933DD11CBE65}" type="pres">
      <dgm:prSet presAssocID="{E1BADDDC-4006-4CA2-8262-8AC55A1E7F6A}" presName="node" presStyleLbl="node1" presStyleIdx="2" presStyleCnt="6" custScaleX="286890" custScaleY="105462" custRadScaleRad="144235" custRadScaleInc="-127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D345A-4ED2-47B2-BEF6-A62D9296BC82}" type="pres">
      <dgm:prSet presAssocID="{E1BADDDC-4006-4CA2-8262-8AC55A1E7F6A}" presName="dummy" presStyleCnt="0"/>
      <dgm:spPr/>
    </dgm:pt>
    <dgm:pt modelId="{ACC80FD7-A4D8-46ED-A877-83CDACA45ACC}" type="pres">
      <dgm:prSet presAssocID="{DC855570-3315-4599-B0DE-9B748081C3B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9D02D35-3220-47DA-B8A2-C75A69CB916B}" type="pres">
      <dgm:prSet presAssocID="{8F66EB4D-091F-46DA-8F2D-7596B1C350AE}" presName="node" presStyleLbl="node1" presStyleIdx="3" presStyleCnt="6" custScaleX="365716" custScaleY="96780" custRadScaleRad="77968" custRadScaleInc="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F20BD-EF99-419E-8C5C-DA3F5E3E766A}" type="pres">
      <dgm:prSet presAssocID="{8F66EB4D-091F-46DA-8F2D-7596B1C350AE}" presName="dummy" presStyleCnt="0"/>
      <dgm:spPr/>
    </dgm:pt>
    <dgm:pt modelId="{592BA811-7CD2-42D6-A76D-1BAE285D1D25}" type="pres">
      <dgm:prSet presAssocID="{78D4665B-28D4-4A23-A2A1-B99CCA5CB2B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B2913AA-955A-4F3E-B326-ABD6FD6CC5E4}" type="pres">
      <dgm:prSet presAssocID="{6AC8F641-C5DB-4EDD-9884-D8D3B748CC51}" presName="node" presStyleLbl="node1" presStyleIdx="4" presStyleCnt="6" custScaleX="356194" custScaleY="103532" custRadScaleRad="147679" custRadScaleInc="114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A0DC-AE1F-4222-8B23-9F39C001E54F}" type="pres">
      <dgm:prSet presAssocID="{6AC8F641-C5DB-4EDD-9884-D8D3B748CC51}" presName="dummy" presStyleCnt="0"/>
      <dgm:spPr/>
    </dgm:pt>
    <dgm:pt modelId="{6E228CB3-464E-494C-83A8-F16645A03EA9}" type="pres">
      <dgm:prSet presAssocID="{130DF74C-44EE-404F-AEE6-817489436EE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F33E51F-3376-4C95-9B8C-05897DC6E7D2}" type="pres">
      <dgm:prSet presAssocID="{6C54FD94-4CB5-477D-9B74-B8DD42A1D9FD}" presName="node" presStyleLbl="node1" presStyleIdx="5" presStyleCnt="6" custScaleX="307555" custScaleY="114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E6797-EAF8-4FE9-94A1-CCCCDCFE3D5F}" type="pres">
      <dgm:prSet presAssocID="{6C54FD94-4CB5-477D-9B74-B8DD42A1D9FD}" presName="dummy" presStyleCnt="0"/>
      <dgm:spPr/>
    </dgm:pt>
    <dgm:pt modelId="{ABF6384F-BA10-4E50-9CCD-FD1DBAAF9FF9}" type="pres">
      <dgm:prSet presAssocID="{32C99E0C-F8B5-4E1A-9644-5ECC7CF543D8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7191D4F-1E14-478F-9B4B-9749E61C0E1E}" type="presOf" srcId="{32C99E0C-F8B5-4E1A-9644-5ECC7CF543D8}" destId="{ABF6384F-BA10-4E50-9CCD-FD1DBAAF9FF9}" srcOrd="0" destOrd="0" presId="urn:microsoft.com/office/officeart/2005/8/layout/radial6"/>
    <dgm:cxn modelId="{6E841CBA-CFFE-494B-B79D-DB0B894AF873}" type="presOf" srcId="{8F66EB4D-091F-46DA-8F2D-7596B1C350AE}" destId="{E9D02D35-3220-47DA-B8A2-C75A69CB916B}" srcOrd="0" destOrd="0" presId="urn:microsoft.com/office/officeart/2005/8/layout/radial6"/>
    <dgm:cxn modelId="{017981D8-7595-4380-9D40-411D6C9A9F90}" srcId="{83DE9FB5-0C03-4C07-921A-9D06FF7622A3}" destId="{418F4114-A563-4994-9B7A-A762FFA7A0E6}" srcOrd="0" destOrd="0" parTransId="{8527F4BC-EF47-4E28-983D-9179AC839ADA}" sibTransId="{FF6301BB-0428-4349-A94C-78E37C4BA35D}"/>
    <dgm:cxn modelId="{5E37031F-F8F7-4A06-9575-45F6768D1504}" type="presOf" srcId="{78D4665B-28D4-4A23-A2A1-B99CCA5CB2B4}" destId="{592BA811-7CD2-42D6-A76D-1BAE285D1D25}" srcOrd="0" destOrd="0" presId="urn:microsoft.com/office/officeart/2005/8/layout/radial6"/>
    <dgm:cxn modelId="{BC689FE3-2B3C-446C-B392-DC3DDE05D821}" type="presOf" srcId="{6C54FD94-4CB5-477D-9B74-B8DD42A1D9FD}" destId="{BF33E51F-3376-4C95-9B8C-05897DC6E7D2}" srcOrd="0" destOrd="0" presId="urn:microsoft.com/office/officeart/2005/8/layout/radial6"/>
    <dgm:cxn modelId="{72EE5730-64A5-49DC-9CEF-446F3CF067A2}" type="presOf" srcId="{6BCDB39F-CD6F-4EA5-A1C9-3344A8FC986F}" destId="{3C2FE5D3-2F99-45CD-B942-77F7E37C3BF3}" srcOrd="0" destOrd="0" presId="urn:microsoft.com/office/officeart/2005/8/layout/radial6"/>
    <dgm:cxn modelId="{820E09B2-D889-488D-B541-315EE22F6564}" type="presOf" srcId="{83DE9FB5-0C03-4C07-921A-9D06FF7622A3}" destId="{FB5EEED2-DBE9-44A1-B6D6-791FBDC5120D}" srcOrd="0" destOrd="0" presId="urn:microsoft.com/office/officeart/2005/8/layout/radial6"/>
    <dgm:cxn modelId="{81A4E67C-AEEB-4333-BC70-0A50C8CC6427}" srcId="{83DE9FB5-0C03-4C07-921A-9D06FF7622A3}" destId="{8F66EB4D-091F-46DA-8F2D-7596B1C350AE}" srcOrd="3" destOrd="0" parTransId="{63A2DB90-C157-4362-80BE-A081C28337DD}" sibTransId="{78D4665B-28D4-4A23-A2A1-B99CCA5CB2B4}"/>
    <dgm:cxn modelId="{A331A103-929B-48FF-8367-80EC89119DE9}" type="presOf" srcId="{418F4114-A563-4994-9B7A-A762FFA7A0E6}" destId="{E88EC67F-D8B5-4F2B-8F80-A3838E0CD058}" srcOrd="0" destOrd="0" presId="urn:microsoft.com/office/officeart/2005/8/layout/radial6"/>
    <dgm:cxn modelId="{AD981EA0-6106-4250-8732-51CD9D8675EF}" srcId="{83DE9FB5-0C03-4C07-921A-9D06FF7622A3}" destId="{E1BADDDC-4006-4CA2-8262-8AC55A1E7F6A}" srcOrd="2" destOrd="0" parTransId="{D6A83C85-608D-4688-B2B0-4647D0B4F1A8}" sibTransId="{DC855570-3315-4599-B0DE-9B748081C3B1}"/>
    <dgm:cxn modelId="{2D3CDF82-2E7A-4B6A-B760-85B21A31B4B5}" type="presOf" srcId="{DC855570-3315-4599-B0DE-9B748081C3B1}" destId="{ACC80FD7-A4D8-46ED-A877-83CDACA45ACC}" srcOrd="0" destOrd="0" presId="urn:microsoft.com/office/officeart/2005/8/layout/radial6"/>
    <dgm:cxn modelId="{B833B1FB-43D9-49AB-AF69-9059608F3AAE}" srcId="{86639374-2DFC-4F2E-BCE5-53D638CE1C9A}" destId="{83DE9FB5-0C03-4C07-921A-9D06FF7622A3}" srcOrd="0" destOrd="0" parTransId="{862E6482-47B2-480C-9685-0BD21BDE262A}" sibTransId="{2BDD1F84-6805-49D7-9F4A-1E433E0BF0DF}"/>
    <dgm:cxn modelId="{7C19B8B0-C09B-4566-89EC-5BCC3F79EC25}" type="presOf" srcId="{EC60CE19-1186-4E3D-8ECE-CD679F8832EF}" destId="{F16EE4C5-DC1D-4773-8036-C01018CA80E4}" srcOrd="0" destOrd="0" presId="urn:microsoft.com/office/officeart/2005/8/layout/radial6"/>
    <dgm:cxn modelId="{C8B53BE9-9D0D-475E-8648-19FD4EA6A2A3}" srcId="{83DE9FB5-0C03-4C07-921A-9D06FF7622A3}" destId="{6AC8F641-C5DB-4EDD-9884-D8D3B748CC51}" srcOrd="4" destOrd="0" parTransId="{40A5D192-43C3-41C7-A44B-A052A44A131B}" sibTransId="{130DF74C-44EE-404F-AEE6-817489436EE2}"/>
    <dgm:cxn modelId="{9C418333-F9AE-44D6-827A-88939B012FC9}" type="presOf" srcId="{86639374-2DFC-4F2E-BCE5-53D638CE1C9A}" destId="{20E86643-89AF-4BBA-810F-B06C791B3A6D}" srcOrd="0" destOrd="0" presId="urn:microsoft.com/office/officeart/2005/8/layout/radial6"/>
    <dgm:cxn modelId="{F62C6E16-91B4-4EC2-8C92-304C1058FEA1}" type="presOf" srcId="{6AC8F641-C5DB-4EDD-9884-D8D3B748CC51}" destId="{8B2913AA-955A-4F3E-B326-ABD6FD6CC5E4}" srcOrd="0" destOrd="0" presId="urn:microsoft.com/office/officeart/2005/8/layout/radial6"/>
    <dgm:cxn modelId="{AF899830-7901-4E40-BCA0-6961F91721D0}" srcId="{83DE9FB5-0C03-4C07-921A-9D06FF7622A3}" destId="{6BCDB39F-CD6F-4EA5-A1C9-3344A8FC986F}" srcOrd="1" destOrd="0" parTransId="{04842022-22E4-4A3F-AC35-BC9EB85BE838}" sibTransId="{EC60CE19-1186-4E3D-8ECE-CD679F8832EF}"/>
    <dgm:cxn modelId="{2282AD06-89E6-4341-8E3D-215FE7F7F42D}" type="presOf" srcId="{FF6301BB-0428-4349-A94C-78E37C4BA35D}" destId="{1E425FA5-043A-426D-ADCB-F3E08E88C69F}" srcOrd="0" destOrd="0" presId="urn:microsoft.com/office/officeart/2005/8/layout/radial6"/>
    <dgm:cxn modelId="{25A20391-D512-47A5-A76C-305ED3087F7C}" type="presOf" srcId="{130DF74C-44EE-404F-AEE6-817489436EE2}" destId="{6E228CB3-464E-494C-83A8-F16645A03EA9}" srcOrd="0" destOrd="0" presId="urn:microsoft.com/office/officeart/2005/8/layout/radial6"/>
    <dgm:cxn modelId="{C5A354F6-91EE-48C9-AA4F-005739D9D593}" type="presOf" srcId="{E1BADDDC-4006-4CA2-8262-8AC55A1E7F6A}" destId="{E205FA76-D701-40CF-8971-933DD11CBE65}" srcOrd="0" destOrd="0" presId="urn:microsoft.com/office/officeart/2005/8/layout/radial6"/>
    <dgm:cxn modelId="{6607BA6F-4683-4F19-9E44-95D5564D19F9}" srcId="{83DE9FB5-0C03-4C07-921A-9D06FF7622A3}" destId="{6C54FD94-4CB5-477D-9B74-B8DD42A1D9FD}" srcOrd="5" destOrd="0" parTransId="{6D8AA9C5-E2B5-4BC9-8E14-DBFF15FABDC1}" sibTransId="{32C99E0C-F8B5-4E1A-9644-5ECC7CF543D8}"/>
    <dgm:cxn modelId="{89563B5B-AE5B-4E16-AF98-0ED50F03C8EF}" type="presParOf" srcId="{20E86643-89AF-4BBA-810F-B06C791B3A6D}" destId="{FB5EEED2-DBE9-44A1-B6D6-791FBDC5120D}" srcOrd="0" destOrd="0" presId="urn:microsoft.com/office/officeart/2005/8/layout/radial6"/>
    <dgm:cxn modelId="{6BB6CA1C-C748-495F-A7FC-1834B603E2C1}" type="presParOf" srcId="{20E86643-89AF-4BBA-810F-B06C791B3A6D}" destId="{E88EC67F-D8B5-4F2B-8F80-A3838E0CD058}" srcOrd="1" destOrd="0" presId="urn:microsoft.com/office/officeart/2005/8/layout/radial6"/>
    <dgm:cxn modelId="{0A63B7E4-9812-4103-A51F-346A16F491BA}" type="presParOf" srcId="{20E86643-89AF-4BBA-810F-B06C791B3A6D}" destId="{DB975E38-B868-4933-A536-BC311562265D}" srcOrd="2" destOrd="0" presId="urn:microsoft.com/office/officeart/2005/8/layout/radial6"/>
    <dgm:cxn modelId="{50F3A2BD-EAC4-4311-B254-9C0F2AE1FE3C}" type="presParOf" srcId="{20E86643-89AF-4BBA-810F-B06C791B3A6D}" destId="{1E425FA5-043A-426D-ADCB-F3E08E88C69F}" srcOrd="3" destOrd="0" presId="urn:microsoft.com/office/officeart/2005/8/layout/radial6"/>
    <dgm:cxn modelId="{9F5ACF4A-A2C0-45BE-A375-A3C65D30FE1D}" type="presParOf" srcId="{20E86643-89AF-4BBA-810F-B06C791B3A6D}" destId="{3C2FE5D3-2F99-45CD-B942-77F7E37C3BF3}" srcOrd="4" destOrd="0" presId="urn:microsoft.com/office/officeart/2005/8/layout/radial6"/>
    <dgm:cxn modelId="{F13D7F56-34A3-47FE-B007-116C6041E802}" type="presParOf" srcId="{20E86643-89AF-4BBA-810F-B06C791B3A6D}" destId="{5A87F85B-1C95-4337-9873-FA0294979284}" srcOrd="5" destOrd="0" presId="urn:microsoft.com/office/officeart/2005/8/layout/radial6"/>
    <dgm:cxn modelId="{BCD426B6-2675-46F7-ACF1-9540F029527B}" type="presParOf" srcId="{20E86643-89AF-4BBA-810F-B06C791B3A6D}" destId="{F16EE4C5-DC1D-4773-8036-C01018CA80E4}" srcOrd="6" destOrd="0" presId="urn:microsoft.com/office/officeart/2005/8/layout/radial6"/>
    <dgm:cxn modelId="{CEF4257C-ED5D-4360-B0AF-8609C55C8DDB}" type="presParOf" srcId="{20E86643-89AF-4BBA-810F-B06C791B3A6D}" destId="{E205FA76-D701-40CF-8971-933DD11CBE65}" srcOrd="7" destOrd="0" presId="urn:microsoft.com/office/officeart/2005/8/layout/radial6"/>
    <dgm:cxn modelId="{8AF1E914-E4F3-4E38-BF35-CDD1C94D1FE5}" type="presParOf" srcId="{20E86643-89AF-4BBA-810F-B06C791B3A6D}" destId="{843D345A-4ED2-47B2-BEF6-A62D9296BC82}" srcOrd="8" destOrd="0" presId="urn:microsoft.com/office/officeart/2005/8/layout/radial6"/>
    <dgm:cxn modelId="{A3366D4F-84EB-43B0-8752-BC82A70F6193}" type="presParOf" srcId="{20E86643-89AF-4BBA-810F-B06C791B3A6D}" destId="{ACC80FD7-A4D8-46ED-A877-83CDACA45ACC}" srcOrd="9" destOrd="0" presId="urn:microsoft.com/office/officeart/2005/8/layout/radial6"/>
    <dgm:cxn modelId="{6D96F1FF-A071-4F7E-AC58-16C411F7237A}" type="presParOf" srcId="{20E86643-89AF-4BBA-810F-B06C791B3A6D}" destId="{E9D02D35-3220-47DA-B8A2-C75A69CB916B}" srcOrd="10" destOrd="0" presId="urn:microsoft.com/office/officeart/2005/8/layout/radial6"/>
    <dgm:cxn modelId="{FB482223-024F-4910-B0BF-808BF5D794BC}" type="presParOf" srcId="{20E86643-89AF-4BBA-810F-B06C791B3A6D}" destId="{A77F20BD-EF99-419E-8C5C-DA3F5E3E766A}" srcOrd="11" destOrd="0" presId="urn:microsoft.com/office/officeart/2005/8/layout/radial6"/>
    <dgm:cxn modelId="{0840A1B6-65B0-4A9B-AA2B-DA0D17D5A2B9}" type="presParOf" srcId="{20E86643-89AF-4BBA-810F-B06C791B3A6D}" destId="{592BA811-7CD2-42D6-A76D-1BAE285D1D25}" srcOrd="12" destOrd="0" presId="urn:microsoft.com/office/officeart/2005/8/layout/radial6"/>
    <dgm:cxn modelId="{0A95991F-4F41-4043-9F90-2B71D0BBB589}" type="presParOf" srcId="{20E86643-89AF-4BBA-810F-B06C791B3A6D}" destId="{8B2913AA-955A-4F3E-B326-ABD6FD6CC5E4}" srcOrd="13" destOrd="0" presId="urn:microsoft.com/office/officeart/2005/8/layout/radial6"/>
    <dgm:cxn modelId="{88B748A7-5FCD-4961-896F-03383F390399}" type="presParOf" srcId="{20E86643-89AF-4BBA-810F-B06C791B3A6D}" destId="{FC56A0DC-AE1F-4222-8B23-9F39C001E54F}" srcOrd="14" destOrd="0" presId="urn:microsoft.com/office/officeart/2005/8/layout/radial6"/>
    <dgm:cxn modelId="{CCEA9A47-8D68-4C0A-ABA8-40F2C6D3B6E0}" type="presParOf" srcId="{20E86643-89AF-4BBA-810F-B06C791B3A6D}" destId="{6E228CB3-464E-494C-83A8-F16645A03EA9}" srcOrd="15" destOrd="0" presId="urn:microsoft.com/office/officeart/2005/8/layout/radial6"/>
    <dgm:cxn modelId="{4B429B7F-42E4-41EE-8A9A-A4FDB2220CAE}" type="presParOf" srcId="{20E86643-89AF-4BBA-810F-B06C791B3A6D}" destId="{BF33E51F-3376-4C95-9B8C-05897DC6E7D2}" srcOrd="16" destOrd="0" presId="urn:microsoft.com/office/officeart/2005/8/layout/radial6"/>
    <dgm:cxn modelId="{441C02D3-F303-4F01-B94F-D52DD53082F0}" type="presParOf" srcId="{20E86643-89AF-4BBA-810F-B06C791B3A6D}" destId="{8D7E6797-EAF8-4FE9-94A1-CCCCDCFE3D5F}" srcOrd="17" destOrd="0" presId="urn:microsoft.com/office/officeart/2005/8/layout/radial6"/>
    <dgm:cxn modelId="{94EE0928-DBF0-46A9-9CBC-9ACBB7759DCE}" type="presParOf" srcId="{20E86643-89AF-4BBA-810F-B06C791B3A6D}" destId="{ABF6384F-BA10-4E50-9CCD-FD1DBAAF9F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B3BFF-4467-45DF-8AB5-B30E59B220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r-Latn-RS"/>
        </a:p>
      </dgm:t>
    </dgm:pt>
    <dgm:pt modelId="{8BF368A5-CACE-40AF-A389-0BEC63F2730C}">
      <dgm:prSet phldrT="[Text]" custT="1"/>
      <dgm:spPr/>
      <dgm:t>
        <a:bodyPr/>
        <a:lstStyle/>
        <a:p>
          <a:r>
            <a:rPr lang="sr-Latn-RS" sz="2000" dirty="0"/>
            <a:t>Anksioznost  - korste internet kako bi skrenuli pažnju sa svojih briga i strahova</a:t>
          </a:r>
        </a:p>
      </dgm:t>
    </dgm:pt>
    <dgm:pt modelId="{0BED5A07-3565-421E-8ED2-4DA403E89FE0}" type="parTrans" cxnId="{BAD50619-CEEF-4604-BF07-BF57752FEFAB}">
      <dgm:prSet/>
      <dgm:spPr/>
      <dgm:t>
        <a:bodyPr/>
        <a:lstStyle/>
        <a:p>
          <a:endParaRPr lang="sr-Latn-RS"/>
        </a:p>
      </dgm:t>
    </dgm:pt>
    <dgm:pt modelId="{ADA169AA-9122-4E49-BDBC-179523047C07}" type="sibTrans" cxnId="{BAD50619-CEEF-4604-BF07-BF57752FEFAB}">
      <dgm:prSet/>
      <dgm:spPr/>
      <dgm:t>
        <a:bodyPr/>
        <a:lstStyle/>
        <a:p>
          <a:endParaRPr lang="sr-Latn-RS"/>
        </a:p>
      </dgm:t>
    </dgm:pt>
    <dgm:pt modelId="{A6475ACA-20A4-4C3F-9356-6D746B6D5F8F}">
      <dgm:prSet phldrT="[Text]" custT="1"/>
      <dgm:spPr/>
      <dgm:t>
        <a:bodyPr/>
        <a:lstStyle/>
        <a:p>
          <a:r>
            <a:rPr lang="sr-Latn-RS" sz="1800" dirty="0"/>
            <a:t>Depresija – pokušavaju  da pobegnu od depresije, ali dodatno zapadaju u izolaciju, usamljenost </a:t>
          </a:r>
        </a:p>
      </dgm:t>
    </dgm:pt>
    <dgm:pt modelId="{82E5433E-455A-4DBC-BF43-AAF082D55AF7}" type="parTrans" cxnId="{9ED1AC43-C90A-4CBE-942D-B2E3261F3667}">
      <dgm:prSet/>
      <dgm:spPr/>
      <dgm:t>
        <a:bodyPr/>
        <a:lstStyle/>
        <a:p>
          <a:endParaRPr lang="sr-Latn-RS"/>
        </a:p>
      </dgm:t>
    </dgm:pt>
    <dgm:pt modelId="{59240C55-64AE-4722-9D5C-E6F688FEE826}" type="sibTrans" cxnId="{9ED1AC43-C90A-4CBE-942D-B2E3261F3667}">
      <dgm:prSet/>
      <dgm:spPr/>
      <dgm:t>
        <a:bodyPr/>
        <a:lstStyle/>
        <a:p>
          <a:endParaRPr lang="sr-Latn-RS"/>
        </a:p>
      </dgm:t>
    </dgm:pt>
    <dgm:pt modelId="{58944C9D-DE74-4339-B9C5-9C660E6E9775}">
      <dgm:prSet phldrT="[Text]" custT="1"/>
      <dgm:spPr/>
      <dgm:t>
        <a:bodyPr/>
        <a:lstStyle/>
        <a:p>
          <a:r>
            <a:rPr lang="sr-Latn-RS" sz="1800" dirty="0"/>
            <a:t>Alkoholizam, narkomanija, patološko kockanje – često zavisnici od interneta pate i od drugih oblika zavisnosti </a:t>
          </a:r>
        </a:p>
      </dgm:t>
    </dgm:pt>
    <dgm:pt modelId="{5AF383BF-5CE7-40B7-B2BA-E1A716B5FDA6}" type="parTrans" cxnId="{B705D004-EB75-45D0-884D-441BD38DDA4A}">
      <dgm:prSet/>
      <dgm:spPr/>
      <dgm:t>
        <a:bodyPr/>
        <a:lstStyle/>
        <a:p>
          <a:endParaRPr lang="sr-Latn-RS"/>
        </a:p>
      </dgm:t>
    </dgm:pt>
    <dgm:pt modelId="{ADF861B5-11E1-4622-A858-ED196802D901}" type="sibTrans" cxnId="{B705D004-EB75-45D0-884D-441BD38DDA4A}">
      <dgm:prSet/>
      <dgm:spPr/>
      <dgm:t>
        <a:bodyPr/>
        <a:lstStyle/>
        <a:p>
          <a:endParaRPr lang="sr-Latn-RS"/>
        </a:p>
      </dgm:t>
    </dgm:pt>
    <dgm:pt modelId="{83D63365-97A6-43F5-AFF1-41C01F2CCE29}">
      <dgm:prSet/>
      <dgm:spPr/>
      <dgm:t>
        <a:bodyPr/>
        <a:lstStyle/>
        <a:p>
          <a:endParaRPr lang="sr-Latn-RS" sz="3600" dirty="0"/>
        </a:p>
      </dgm:t>
    </dgm:pt>
    <dgm:pt modelId="{5468C050-6FB6-47AD-B208-4D4F4ECC2CB3}" type="parTrans" cxnId="{8A1386A9-2D0C-4A0D-90AD-417C276AF1E7}">
      <dgm:prSet/>
      <dgm:spPr/>
      <dgm:t>
        <a:bodyPr/>
        <a:lstStyle/>
        <a:p>
          <a:endParaRPr lang="sr-Latn-RS"/>
        </a:p>
      </dgm:t>
    </dgm:pt>
    <dgm:pt modelId="{46D2979C-407D-4BCE-BEBE-35DDB572B269}" type="sibTrans" cxnId="{8A1386A9-2D0C-4A0D-90AD-417C276AF1E7}">
      <dgm:prSet/>
      <dgm:spPr/>
      <dgm:t>
        <a:bodyPr/>
        <a:lstStyle/>
        <a:p>
          <a:endParaRPr lang="sr-Latn-RS"/>
        </a:p>
      </dgm:t>
    </dgm:pt>
    <dgm:pt modelId="{F6670BF2-5D8D-4EC3-986E-F1546A4ED578}">
      <dgm:prSet custT="1"/>
      <dgm:spPr/>
      <dgm:t>
        <a:bodyPr/>
        <a:lstStyle/>
        <a:p>
          <a:r>
            <a:rPr lang="sr-Latn-RS" sz="1600" dirty="0"/>
            <a:t>Slaba socijalna podrška – korištenje društvenih sajtova za druženje kao bezbedan način uspostavljanja odnosa sa drugima</a:t>
          </a:r>
        </a:p>
      </dgm:t>
    </dgm:pt>
    <dgm:pt modelId="{47FC1B05-801B-4372-BB9E-80B18402EED6}" type="parTrans" cxnId="{1BCEA389-811F-4306-B857-9BABCB16FBF7}">
      <dgm:prSet/>
      <dgm:spPr/>
      <dgm:t>
        <a:bodyPr/>
        <a:lstStyle/>
        <a:p>
          <a:endParaRPr lang="sr-Latn-RS"/>
        </a:p>
      </dgm:t>
    </dgm:pt>
    <dgm:pt modelId="{36BA0BC2-0429-480F-A2C8-DB6963CCE097}" type="sibTrans" cxnId="{1BCEA389-811F-4306-B857-9BABCB16FBF7}">
      <dgm:prSet/>
      <dgm:spPr/>
      <dgm:t>
        <a:bodyPr/>
        <a:lstStyle/>
        <a:p>
          <a:endParaRPr lang="sr-Latn-RS"/>
        </a:p>
      </dgm:t>
    </dgm:pt>
    <dgm:pt modelId="{E6EBE886-86D0-4516-A7D2-5A4A64DE68BF}">
      <dgm:prSet custT="1"/>
      <dgm:spPr/>
      <dgm:t>
        <a:bodyPr/>
        <a:lstStyle/>
        <a:p>
          <a:r>
            <a:rPr lang="sr-Latn-RS" sz="2000" dirty="0"/>
            <a:t>Psihička kriza u adolescenciji – tragaju za identitetom preko internet sajtova i društvenih mreža </a:t>
          </a:r>
        </a:p>
      </dgm:t>
    </dgm:pt>
    <dgm:pt modelId="{812241D0-738F-46E7-A380-143702F3D94E}" type="parTrans" cxnId="{4358FD64-8721-43B5-9223-1009888EE166}">
      <dgm:prSet/>
      <dgm:spPr/>
      <dgm:t>
        <a:bodyPr/>
        <a:lstStyle/>
        <a:p>
          <a:endParaRPr lang="sr-Latn-RS"/>
        </a:p>
      </dgm:t>
    </dgm:pt>
    <dgm:pt modelId="{76B100DF-D7F3-49E7-833E-39226AF0E56C}" type="sibTrans" cxnId="{4358FD64-8721-43B5-9223-1009888EE166}">
      <dgm:prSet/>
      <dgm:spPr/>
      <dgm:t>
        <a:bodyPr/>
        <a:lstStyle/>
        <a:p>
          <a:endParaRPr lang="sr-Latn-RS"/>
        </a:p>
      </dgm:t>
    </dgm:pt>
    <dgm:pt modelId="{DDD879B5-FED7-49AE-9D27-766D7A300A8D}">
      <dgm:prSet custT="1"/>
      <dgm:spPr/>
      <dgm:t>
        <a:bodyPr/>
        <a:lstStyle/>
        <a:p>
          <a:r>
            <a:rPr lang="sr-Latn-RS" sz="2000" dirty="0"/>
            <a:t>Stres  - internet nije dobar metod za smanjenje stresa jer ga i sam izaziva</a:t>
          </a:r>
        </a:p>
      </dgm:t>
    </dgm:pt>
    <dgm:pt modelId="{FFC5AF5A-23D9-47E3-8B37-066C49FC4E48}" type="parTrans" cxnId="{6FB0BE94-676E-4EEC-AC8E-49A71ED85BC5}">
      <dgm:prSet/>
      <dgm:spPr/>
      <dgm:t>
        <a:bodyPr/>
        <a:lstStyle/>
        <a:p>
          <a:endParaRPr lang="sr-Latn-RS"/>
        </a:p>
      </dgm:t>
    </dgm:pt>
    <dgm:pt modelId="{2387C7DD-03CE-4726-A2A1-1A27058310C4}" type="sibTrans" cxnId="{6FB0BE94-676E-4EEC-AC8E-49A71ED85BC5}">
      <dgm:prSet/>
      <dgm:spPr/>
      <dgm:t>
        <a:bodyPr/>
        <a:lstStyle/>
        <a:p>
          <a:endParaRPr lang="sr-Latn-RS"/>
        </a:p>
      </dgm:t>
    </dgm:pt>
    <dgm:pt modelId="{0158C41B-A8AE-4B7B-B40A-8FEBC8F150C9}" type="pres">
      <dgm:prSet presAssocID="{8D6B3BFF-4467-45DF-8AB5-B30E59B220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18A8D4C-0932-48FD-B868-8FA8F1F01500}" type="pres">
      <dgm:prSet presAssocID="{8D6B3BFF-4467-45DF-8AB5-B30E59B220A7}" presName="Name1" presStyleCnt="0"/>
      <dgm:spPr/>
    </dgm:pt>
    <dgm:pt modelId="{2D2F4C52-03B3-4B41-94D0-4A86CDC912E1}" type="pres">
      <dgm:prSet presAssocID="{8D6B3BFF-4467-45DF-8AB5-B30E59B220A7}" presName="cycle" presStyleCnt="0"/>
      <dgm:spPr/>
    </dgm:pt>
    <dgm:pt modelId="{F7ACB1F8-6665-422C-82AA-127B61A667F7}" type="pres">
      <dgm:prSet presAssocID="{8D6B3BFF-4467-45DF-8AB5-B30E59B220A7}" presName="srcNode" presStyleLbl="node1" presStyleIdx="0" presStyleCnt="6"/>
      <dgm:spPr/>
    </dgm:pt>
    <dgm:pt modelId="{AC3EA41B-FE60-44DE-BFB4-F703A5371D50}" type="pres">
      <dgm:prSet presAssocID="{8D6B3BFF-4467-45DF-8AB5-B30E59B220A7}" presName="conn" presStyleLbl="parChTrans1D2" presStyleIdx="0" presStyleCnt="1"/>
      <dgm:spPr/>
      <dgm:t>
        <a:bodyPr/>
        <a:lstStyle/>
        <a:p>
          <a:endParaRPr lang="en-US"/>
        </a:p>
      </dgm:t>
    </dgm:pt>
    <dgm:pt modelId="{A993A6A2-CD45-4A51-A0DB-7F1E14B47387}" type="pres">
      <dgm:prSet presAssocID="{8D6B3BFF-4467-45DF-8AB5-B30E59B220A7}" presName="extraNode" presStyleLbl="node1" presStyleIdx="0" presStyleCnt="6"/>
      <dgm:spPr/>
    </dgm:pt>
    <dgm:pt modelId="{BFCC55E6-84F8-4B36-8554-793C3DF2991B}" type="pres">
      <dgm:prSet presAssocID="{8D6B3BFF-4467-45DF-8AB5-B30E59B220A7}" presName="dstNode" presStyleLbl="node1" presStyleIdx="0" presStyleCnt="6"/>
      <dgm:spPr/>
    </dgm:pt>
    <dgm:pt modelId="{6E225D9B-51A0-4CBC-8792-AD1DD872218A}" type="pres">
      <dgm:prSet presAssocID="{8BF368A5-CACE-40AF-A389-0BEC63F2730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355E1-BBA1-4030-88CD-3DF60551F73B}" type="pres">
      <dgm:prSet presAssocID="{8BF368A5-CACE-40AF-A389-0BEC63F2730C}" presName="accent_1" presStyleCnt="0"/>
      <dgm:spPr/>
    </dgm:pt>
    <dgm:pt modelId="{5F9FAC5E-E5B2-4FC0-A6CD-A81BF8939D4F}" type="pres">
      <dgm:prSet presAssocID="{8BF368A5-CACE-40AF-A389-0BEC63F2730C}" presName="accentRepeatNode" presStyleLbl="solidFgAcc1" presStyleIdx="0" presStyleCnt="6"/>
      <dgm:spPr/>
    </dgm:pt>
    <dgm:pt modelId="{271A1AF7-9B1D-4815-B307-90728F6CD254}" type="pres">
      <dgm:prSet presAssocID="{A6475ACA-20A4-4C3F-9356-6D746B6D5F8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74A6A-5406-4F07-8F0B-D213FB43F0D0}" type="pres">
      <dgm:prSet presAssocID="{A6475ACA-20A4-4C3F-9356-6D746B6D5F8F}" presName="accent_2" presStyleCnt="0"/>
      <dgm:spPr/>
    </dgm:pt>
    <dgm:pt modelId="{02ADE64A-DC14-4EC3-8B68-0B4DD99F1EDA}" type="pres">
      <dgm:prSet presAssocID="{A6475ACA-20A4-4C3F-9356-6D746B6D5F8F}" presName="accentRepeatNode" presStyleLbl="solidFgAcc1" presStyleIdx="1" presStyleCnt="6"/>
      <dgm:spPr/>
    </dgm:pt>
    <dgm:pt modelId="{B3F2A299-8A1C-4657-A895-C65B80F02A9A}" type="pres">
      <dgm:prSet presAssocID="{58944C9D-DE74-4339-B9C5-9C660E6E9775}" presName="text_3" presStyleLbl="node1" presStyleIdx="2" presStyleCnt="6" custScaleY="13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378F-7E7D-4E2B-9F57-41E11602FC00}" type="pres">
      <dgm:prSet presAssocID="{58944C9D-DE74-4339-B9C5-9C660E6E9775}" presName="accent_3" presStyleCnt="0"/>
      <dgm:spPr/>
    </dgm:pt>
    <dgm:pt modelId="{811CB77D-1D19-40DF-8431-41BD15A0F302}" type="pres">
      <dgm:prSet presAssocID="{58944C9D-DE74-4339-B9C5-9C660E6E9775}" presName="accentRepeatNode" presStyleLbl="solidFgAcc1" presStyleIdx="2" presStyleCnt="6"/>
      <dgm:spPr/>
    </dgm:pt>
    <dgm:pt modelId="{42CD2FCC-7AF3-40AB-B1B2-7496BC91FBF9}" type="pres">
      <dgm:prSet presAssocID="{F6670BF2-5D8D-4EC3-986E-F1546A4ED57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84122-4E4C-4D47-8A40-441EECAD594A}" type="pres">
      <dgm:prSet presAssocID="{F6670BF2-5D8D-4EC3-986E-F1546A4ED578}" presName="accent_4" presStyleCnt="0"/>
      <dgm:spPr/>
    </dgm:pt>
    <dgm:pt modelId="{2DC923D1-6F15-4A5F-9A1B-442082870388}" type="pres">
      <dgm:prSet presAssocID="{F6670BF2-5D8D-4EC3-986E-F1546A4ED578}" presName="accentRepeatNode" presStyleLbl="solidFgAcc1" presStyleIdx="3" presStyleCnt="6"/>
      <dgm:spPr/>
    </dgm:pt>
    <dgm:pt modelId="{5EF78087-178A-466D-B304-7B6C35EB6FA8}" type="pres">
      <dgm:prSet presAssocID="{E6EBE886-86D0-4516-A7D2-5A4A64DE68B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39DB8-C7D5-4019-88F2-65AF14FFD697}" type="pres">
      <dgm:prSet presAssocID="{E6EBE886-86D0-4516-A7D2-5A4A64DE68BF}" presName="accent_5" presStyleCnt="0"/>
      <dgm:spPr/>
    </dgm:pt>
    <dgm:pt modelId="{F14A47B8-526C-4E1E-9207-034BD725589A}" type="pres">
      <dgm:prSet presAssocID="{E6EBE886-86D0-4516-A7D2-5A4A64DE68BF}" presName="accentRepeatNode" presStyleLbl="solidFgAcc1" presStyleIdx="4" presStyleCnt="6"/>
      <dgm:spPr/>
    </dgm:pt>
    <dgm:pt modelId="{E737602C-8F02-4833-9277-22C1F0187266}" type="pres">
      <dgm:prSet presAssocID="{DDD879B5-FED7-49AE-9D27-766D7A300A8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82C86-13B8-476C-AEC1-CD088D5DE882}" type="pres">
      <dgm:prSet presAssocID="{DDD879B5-FED7-49AE-9D27-766D7A300A8D}" presName="accent_6" presStyleCnt="0"/>
      <dgm:spPr/>
    </dgm:pt>
    <dgm:pt modelId="{4331E06C-8080-4DD4-AA97-43F7B63D85B5}" type="pres">
      <dgm:prSet presAssocID="{DDD879B5-FED7-49AE-9D27-766D7A300A8D}" presName="accentRepeatNode" presStyleLbl="solidFgAcc1" presStyleIdx="5" presStyleCnt="6"/>
      <dgm:spPr/>
    </dgm:pt>
  </dgm:ptLst>
  <dgm:cxnLst>
    <dgm:cxn modelId="{8A1386A9-2D0C-4A0D-90AD-417C276AF1E7}" srcId="{58944C9D-DE74-4339-B9C5-9C660E6E9775}" destId="{83D63365-97A6-43F5-AFF1-41C01F2CCE29}" srcOrd="0" destOrd="0" parTransId="{5468C050-6FB6-47AD-B208-4D4F4ECC2CB3}" sibTransId="{46D2979C-407D-4BCE-BEBE-35DDB572B269}"/>
    <dgm:cxn modelId="{9ED1AC43-C90A-4CBE-942D-B2E3261F3667}" srcId="{8D6B3BFF-4467-45DF-8AB5-B30E59B220A7}" destId="{A6475ACA-20A4-4C3F-9356-6D746B6D5F8F}" srcOrd="1" destOrd="0" parTransId="{82E5433E-455A-4DBC-BF43-AAF082D55AF7}" sibTransId="{59240C55-64AE-4722-9D5C-E6F688FEE826}"/>
    <dgm:cxn modelId="{32FEF10B-FB5B-49C5-8741-99DA88D8F88D}" type="presOf" srcId="{F6670BF2-5D8D-4EC3-986E-F1546A4ED578}" destId="{42CD2FCC-7AF3-40AB-B1B2-7496BC91FBF9}" srcOrd="0" destOrd="0" presId="urn:microsoft.com/office/officeart/2008/layout/VerticalCurvedList"/>
    <dgm:cxn modelId="{1BCEA389-811F-4306-B857-9BABCB16FBF7}" srcId="{8D6B3BFF-4467-45DF-8AB5-B30E59B220A7}" destId="{F6670BF2-5D8D-4EC3-986E-F1546A4ED578}" srcOrd="3" destOrd="0" parTransId="{47FC1B05-801B-4372-BB9E-80B18402EED6}" sibTransId="{36BA0BC2-0429-480F-A2C8-DB6963CCE097}"/>
    <dgm:cxn modelId="{BAD50619-CEEF-4604-BF07-BF57752FEFAB}" srcId="{8D6B3BFF-4467-45DF-8AB5-B30E59B220A7}" destId="{8BF368A5-CACE-40AF-A389-0BEC63F2730C}" srcOrd="0" destOrd="0" parTransId="{0BED5A07-3565-421E-8ED2-4DA403E89FE0}" sibTransId="{ADA169AA-9122-4E49-BDBC-179523047C07}"/>
    <dgm:cxn modelId="{F1F89835-A29A-434A-8AED-E78E4E3F6E35}" type="presOf" srcId="{8BF368A5-CACE-40AF-A389-0BEC63F2730C}" destId="{6E225D9B-51A0-4CBC-8792-AD1DD872218A}" srcOrd="0" destOrd="0" presId="urn:microsoft.com/office/officeart/2008/layout/VerticalCurvedList"/>
    <dgm:cxn modelId="{06C15AD8-4A64-41D7-A11B-9C11E51DD38C}" type="presOf" srcId="{8D6B3BFF-4467-45DF-8AB5-B30E59B220A7}" destId="{0158C41B-A8AE-4B7B-B40A-8FEBC8F150C9}" srcOrd="0" destOrd="0" presId="urn:microsoft.com/office/officeart/2008/layout/VerticalCurvedList"/>
    <dgm:cxn modelId="{B705D004-EB75-45D0-884D-441BD38DDA4A}" srcId="{8D6B3BFF-4467-45DF-8AB5-B30E59B220A7}" destId="{58944C9D-DE74-4339-B9C5-9C660E6E9775}" srcOrd="2" destOrd="0" parTransId="{5AF383BF-5CE7-40B7-B2BA-E1A716B5FDA6}" sibTransId="{ADF861B5-11E1-4622-A858-ED196802D901}"/>
    <dgm:cxn modelId="{C0C1E366-822F-486D-BE94-2C18D0C46B1E}" type="presOf" srcId="{83D63365-97A6-43F5-AFF1-41C01F2CCE29}" destId="{B3F2A299-8A1C-4657-A895-C65B80F02A9A}" srcOrd="0" destOrd="1" presId="urn:microsoft.com/office/officeart/2008/layout/VerticalCurvedList"/>
    <dgm:cxn modelId="{6FB0BE94-676E-4EEC-AC8E-49A71ED85BC5}" srcId="{8D6B3BFF-4467-45DF-8AB5-B30E59B220A7}" destId="{DDD879B5-FED7-49AE-9D27-766D7A300A8D}" srcOrd="5" destOrd="0" parTransId="{FFC5AF5A-23D9-47E3-8B37-066C49FC4E48}" sibTransId="{2387C7DD-03CE-4726-A2A1-1A27058310C4}"/>
    <dgm:cxn modelId="{E0519E02-CAFF-4CAD-9864-9E27FAB62702}" type="presOf" srcId="{DDD879B5-FED7-49AE-9D27-766D7A300A8D}" destId="{E737602C-8F02-4833-9277-22C1F0187266}" srcOrd="0" destOrd="0" presId="urn:microsoft.com/office/officeart/2008/layout/VerticalCurvedList"/>
    <dgm:cxn modelId="{C4160DB2-C41E-451D-B0EF-1D543FA534A7}" type="presOf" srcId="{ADA169AA-9122-4E49-BDBC-179523047C07}" destId="{AC3EA41B-FE60-44DE-BFB4-F703A5371D50}" srcOrd="0" destOrd="0" presId="urn:microsoft.com/office/officeart/2008/layout/VerticalCurvedList"/>
    <dgm:cxn modelId="{609BA8D4-53DF-4616-AD00-A9D98D152789}" type="presOf" srcId="{58944C9D-DE74-4339-B9C5-9C660E6E9775}" destId="{B3F2A299-8A1C-4657-A895-C65B80F02A9A}" srcOrd="0" destOrd="0" presId="urn:microsoft.com/office/officeart/2008/layout/VerticalCurvedList"/>
    <dgm:cxn modelId="{0946A34B-8CDD-4F13-9443-EE92C1291900}" type="presOf" srcId="{A6475ACA-20A4-4C3F-9356-6D746B6D5F8F}" destId="{271A1AF7-9B1D-4815-B307-90728F6CD254}" srcOrd="0" destOrd="0" presId="urn:microsoft.com/office/officeart/2008/layout/VerticalCurvedList"/>
    <dgm:cxn modelId="{703DDED6-92B3-4C1C-A9E1-7C987621A3B3}" type="presOf" srcId="{E6EBE886-86D0-4516-A7D2-5A4A64DE68BF}" destId="{5EF78087-178A-466D-B304-7B6C35EB6FA8}" srcOrd="0" destOrd="0" presId="urn:microsoft.com/office/officeart/2008/layout/VerticalCurvedList"/>
    <dgm:cxn modelId="{4358FD64-8721-43B5-9223-1009888EE166}" srcId="{8D6B3BFF-4467-45DF-8AB5-B30E59B220A7}" destId="{E6EBE886-86D0-4516-A7D2-5A4A64DE68BF}" srcOrd="4" destOrd="0" parTransId="{812241D0-738F-46E7-A380-143702F3D94E}" sibTransId="{76B100DF-D7F3-49E7-833E-39226AF0E56C}"/>
    <dgm:cxn modelId="{9AF2420E-F145-47C1-8A14-4128DEFF7444}" type="presParOf" srcId="{0158C41B-A8AE-4B7B-B40A-8FEBC8F150C9}" destId="{718A8D4C-0932-48FD-B868-8FA8F1F01500}" srcOrd="0" destOrd="0" presId="urn:microsoft.com/office/officeart/2008/layout/VerticalCurvedList"/>
    <dgm:cxn modelId="{80DF2526-9DF4-4406-8CBC-6FECF7C23F98}" type="presParOf" srcId="{718A8D4C-0932-48FD-B868-8FA8F1F01500}" destId="{2D2F4C52-03B3-4B41-94D0-4A86CDC912E1}" srcOrd="0" destOrd="0" presId="urn:microsoft.com/office/officeart/2008/layout/VerticalCurvedList"/>
    <dgm:cxn modelId="{FA17EF71-895B-4CD4-B32A-E788D10795BC}" type="presParOf" srcId="{2D2F4C52-03B3-4B41-94D0-4A86CDC912E1}" destId="{F7ACB1F8-6665-422C-82AA-127B61A667F7}" srcOrd="0" destOrd="0" presId="urn:microsoft.com/office/officeart/2008/layout/VerticalCurvedList"/>
    <dgm:cxn modelId="{452F0DBE-70AD-43C9-8045-F46131250A30}" type="presParOf" srcId="{2D2F4C52-03B3-4B41-94D0-4A86CDC912E1}" destId="{AC3EA41B-FE60-44DE-BFB4-F703A5371D50}" srcOrd="1" destOrd="0" presId="urn:microsoft.com/office/officeart/2008/layout/VerticalCurvedList"/>
    <dgm:cxn modelId="{1C93EF47-9F33-4BA6-A365-5CB593D7ADE5}" type="presParOf" srcId="{2D2F4C52-03B3-4B41-94D0-4A86CDC912E1}" destId="{A993A6A2-CD45-4A51-A0DB-7F1E14B47387}" srcOrd="2" destOrd="0" presId="urn:microsoft.com/office/officeart/2008/layout/VerticalCurvedList"/>
    <dgm:cxn modelId="{E3666947-73B2-422F-82E8-817C9E9AA557}" type="presParOf" srcId="{2D2F4C52-03B3-4B41-94D0-4A86CDC912E1}" destId="{BFCC55E6-84F8-4B36-8554-793C3DF2991B}" srcOrd="3" destOrd="0" presId="urn:microsoft.com/office/officeart/2008/layout/VerticalCurvedList"/>
    <dgm:cxn modelId="{76975115-92C6-4D92-BDDE-0D05F858AE41}" type="presParOf" srcId="{718A8D4C-0932-48FD-B868-8FA8F1F01500}" destId="{6E225D9B-51A0-4CBC-8792-AD1DD872218A}" srcOrd="1" destOrd="0" presId="urn:microsoft.com/office/officeart/2008/layout/VerticalCurvedList"/>
    <dgm:cxn modelId="{3FC0EF55-356B-476F-8A45-38B1CA828F56}" type="presParOf" srcId="{718A8D4C-0932-48FD-B868-8FA8F1F01500}" destId="{70F355E1-BBA1-4030-88CD-3DF60551F73B}" srcOrd="2" destOrd="0" presId="urn:microsoft.com/office/officeart/2008/layout/VerticalCurvedList"/>
    <dgm:cxn modelId="{18583BBE-8517-4A49-BFD5-D9EF05F9EDB0}" type="presParOf" srcId="{70F355E1-BBA1-4030-88CD-3DF60551F73B}" destId="{5F9FAC5E-E5B2-4FC0-A6CD-A81BF8939D4F}" srcOrd="0" destOrd="0" presId="urn:microsoft.com/office/officeart/2008/layout/VerticalCurvedList"/>
    <dgm:cxn modelId="{52A0DE5B-4D2D-4D70-A298-A06DFE10B2A7}" type="presParOf" srcId="{718A8D4C-0932-48FD-B868-8FA8F1F01500}" destId="{271A1AF7-9B1D-4815-B307-90728F6CD254}" srcOrd="3" destOrd="0" presId="urn:microsoft.com/office/officeart/2008/layout/VerticalCurvedList"/>
    <dgm:cxn modelId="{E3CD9015-01E8-4FA7-A21E-7EF442FE45B5}" type="presParOf" srcId="{718A8D4C-0932-48FD-B868-8FA8F1F01500}" destId="{36E74A6A-5406-4F07-8F0B-D213FB43F0D0}" srcOrd="4" destOrd="0" presId="urn:microsoft.com/office/officeart/2008/layout/VerticalCurvedList"/>
    <dgm:cxn modelId="{74610087-1DC5-4F9D-B90C-69231734FEFF}" type="presParOf" srcId="{36E74A6A-5406-4F07-8F0B-D213FB43F0D0}" destId="{02ADE64A-DC14-4EC3-8B68-0B4DD99F1EDA}" srcOrd="0" destOrd="0" presId="urn:microsoft.com/office/officeart/2008/layout/VerticalCurvedList"/>
    <dgm:cxn modelId="{06E62165-A87E-448A-970F-8246332584E7}" type="presParOf" srcId="{718A8D4C-0932-48FD-B868-8FA8F1F01500}" destId="{B3F2A299-8A1C-4657-A895-C65B80F02A9A}" srcOrd="5" destOrd="0" presId="urn:microsoft.com/office/officeart/2008/layout/VerticalCurvedList"/>
    <dgm:cxn modelId="{7BEDC4C6-DFC3-47ED-9671-317EB33E8085}" type="presParOf" srcId="{718A8D4C-0932-48FD-B868-8FA8F1F01500}" destId="{F4F8378F-7E7D-4E2B-9F57-41E11602FC00}" srcOrd="6" destOrd="0" presId="urn:microsoft.com/office/officeart/2008/layout/VerticalCurvedList"/>
    <dgm:cxn modelId="{F3E34577-84C1-461F-8785-061CEEFBA2CC}" type="presParOf" srcId="{F4F8378F-7E7D-4E2B-9F57-41E11602FC00}" destId="{811CB77D-1D19-40DF-8431-41BD15A0F302}" srcOrd="0" destOrd="0" presId="urn:microsoft.com/office/officeart/2008/layout/VerticalCurvedList"/>
    <dgm:cxn modelId="{BDA3E3EC-AAAF-4D10-A788-6CB866ABC822}" type="presParOf" srcId="{718A8D4C-0932-48FD-B868-8FA8F1F01500}" destId="{42CD2FCC-7AF3-40AB-B1B2-7496BC91FBF9}" srcOrd="7" destOrd="0" presId="urn:microsoft.com/office/officeart/2008/layout/VerticalCurvedList"/>
    <dgm:cxn modelId="{DB35B75F-45BE-4EAA-A983-DD5281509D3E}" type="presParOf" srcId="{718A8D4C-0932-48FD-B868-8FA8F1F01500}" destId="{ABB84122-4E4C-4D47-8A40-441EECAD594A}" srcOrd="8" destOrd="0" presId="urn:microsoft.com/office/officeart/2008/layout/VerticalCurvedList"/>
    <dgm:cxn modelId="{C547DF38-CD62-4DF2-9FE5-D3846C211102}" type="presParOf" srcId="{ABB84122-4E4C-4D47-8A40-441EECAD594A}" destId="{2DC923D1-6F15-4A5F-9A1B-442082870388}" srcOrd="0" destOrd="0" presId="urn:microsoft.com/office/officeart/2008/layout/VerticalCurvedList"/>
    <dgm:cxn modelId="{98EDDAEE-F708-4A92-814C-0A2B7B44149C}" type="presParOf" srcId="{718A8D4C-0932-48FD-B868-8FA8F1F01500}" destId="{5EF78087-178A-466D-B304-7B6C35EB6FA8}" srcOrd="9" destOrd="0" presId="urn:microsoft.com/office/officeart/2008/layout/VerticalCurvedList"/>
    <dgm:cxn modelId="{5A98DBAE-737A-4A1F-8905-56E16327657C}" type="presParOf" srcId="{718A8D4C-0932-48FD-B868-8FA8F1F01500}" destId="{2AC39DB8-C7D5-4019-88F2-65AF14FFD697}" srcOrd="10" destOrd="0" presId="urn:microsoft.com/office/officeart/2008/layout/VerticalCurvedList"/>
    <dgm:cxn modelId="{BB44602A-45C0-473D-A990-6AC7B6E45CEC}" type="presParOf" srcId="{2AC39DB8-C7D5-4019-88F2-65AF14FFD697}" destId="{F14A47B8-526C-4E1E-9207-034BD725589A}" srcOrd="0" destOrd="0" presId="urn:microsoft.com/office/officeart/2008/layout/VerticalCurvedList"/>
    <dgm:cxn modelId="{DB450EC2-5EBC-40D9-8F6A-9009E6066D28}" type="presParOf" srcId="{718A8D4C-0932-48FD-B868-8FA8F1F01500}" destId="{E737602C-8F02-4833-9277-22C1F0187266}" srcOrd="11" destOrd="0" presId="urn:microsoft.com/office/officeart/2008/layout/VerticalCurvedList"/>
    <dgm:cxn modelId="{0066C50C-120D-486A-BC51-0E6A87A0D9F5}" type="presParOf" srcId="{718A8D4C-0932-48FD-B868-8FA8F1F01500}" destId="{0B782C86-13B8-476C-AEC1-CD088D5DE882}" srcOrd="12" destOrd="0" presId="urn:microsoft.com/office/officeart/2008/layout/VerticalCurvedList"/>
    <dgm:cxn modelId="{DCD23E32-586D-4C0F-938E-5E4DAFE198B7}" type="presParOf" srcId="{0B782C86-13B8-476C-AEC1-CD088D5DE882}" destId="{4331E06C-8080-4DD4-AA97-43F7B63D85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379B14-FDD6-449C-9E98-A440C90B8A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r-Latn-RS"/>
        </a:p>
      </dgm:t>
    </dgm:pt>
    <dgm:pt modelId="{D5EE93E6-24DC-46F0-A5DD-DD59A780262A}">
      <dgm:prSet custT="1"/>
      <dgm:spPr/>
      <dgm:t>
        <a:bodyPr/>
        <a:lstStyle/>
        <a:p>
          <a:r>
            <a:rPr lang="sr-Latn-RS" sz="1400" dirty="0"/>
            <a:t>Problemi u školi i u odnosu sa drugarima</a:t>
          </a:r>
        </a:p>
      </dgm:t>
    </dgm:pt>
    <dgm:pt modelId="{0BB6118F-F77B-4A1A-8BDE-D61E8014EC44}" type="parTrans" cxnId="{B099337A-EBAA-4AED-B0D6-B42618025DB4}">
      <dgm:prSet/>
      <dgm:spPr/>
      <dgm:t>
        <a:bodyPr/>
        <a:lstStyle/>
        <a:p>
          <a:endParaRPr lang="sr-Latn-RS"/>
        </a:p>
      </dgm:t>
    </dgm:pt>
    <dgm:pt modelId="{5AA5253B-A731-4687-80A3-0626D994BC13}" type="sibTrans" cxnId="{B099337A-EBAA-4AED-B0D6-B42618025DB4}">
      <dgm:prSet/>
      <dgm:spPr/>
      <dgm:t>
        <a:bodyPr/>
        <a:lstStyle/>
        <a:p>
          <a:endParaRPr lang="sr-Latn-RS"/>
        </a:p>
      </dgm:t>
    </dgm:pt>
    <dgm:pt modelId="{4BD1E0AE-E672-448D-846F-0268D3129F6E}">
      <dgm:prSet/>
      <dgm:spPr/>
      <dgm:t>
        <a:bodyPr/>
        <a:lstStyle/>
        <a:p>
          <a:r>
            <a:rPr lang="sr-Latn-RS"/>
            <a:t>Zapostavljanje odgovornosti</a:t>
          </a:r>
        </a:p>
      </dgm:t>
    </dgm:pt>
    <dgm:pt modelId="{C0548875-C396-4BD8-B24D-A7B32B4AAF61}" type="parTrans" cxnId="{C13834BC-9503-48F8-AC92-25383C8685BE}">
      <dgm:prSet/>
      <dgm:spPr/>
      <dgm:t>
        <a:bodyPr/>
        <a:lstStyle/>
        <a:p>
          <a:endParaRPr lang="sr-Latn-RS"/>
        </a:p>
      </dgm:t>
    </dgm:pt>
    <dgm:pt modelId="{5E989489-B43E-435B-A9ED-3F55A6AFBFE7}" type="sibTrans" cxnId="{C13834BC-9503-48F8-AC92-25383C8685BE}">
      <dgm:prSet/>
      <dgm:spPr/>
      <dgm:t>
        <a:bodyPr/>
        <a:lstStyle/>
        <a:p>
          <a:endParaRPr lang="sr-Latn-RS"/>
        </a:p>
      </dgm:t>
    </dgm:pt>
    <dgm:pt modelId="{25D7D95E-2E63-496E-8459-076C367E4E5E}">
      <dgm:prSet/>
      <dgm:spPr/>
      <dgm:t>
        <a:bodyPr/>
        <a:lstStyle/>
        <a:p>
          <a:r>
            <a:rPr lang="sr-Latn-RS"/>
            <a:t>Povlačenje ’’u sebe’’ kad nije na internetu</a:t>
          </a:r>
        </a:p>
      </dgm:t>
    </dgm:pt>
    <dgm:pt modelId="{E522B8DC-CD9F-40FF-8639-37E5F7388116}" type="parTrans" cxnId="{EB770820-D8E6-402A-B9E3-DC2458F81969}">
      <dgm:prSet/>
      <dgm:spPr/>
      <dgm:t>
        <a:bodyPr/>
        <a:lstStyle/>
        <a:p>
          <a:endParaRPr lang="sr-Latn-RS"/>
        </a:p>
      </dgm:t>
    </dgm:pt>
    <dgm:pt modelId="{B441F32D-A548-435A-9719-23A2460D2DD1}" type="sibTrans" cxnId="{EB770820-D8E6-402A-B9E3-DC2458F81969}">
      <dgm:prSet/>
      <dgm:spPr/>
      <dgm:t>
        <a:bodyPr/>
        <a:lstStyle/>
        <a:p>
          <a:endParaRPr lang="sr-Latn-RS"/>
        </a:p>
      </dgm:t>
    </dgm:pt>
    <dgm:pt modelId="{F06B69A7-24A2-4158-8704-EE72B7AFCA08}">
      <dgm:prSet/>
      <dgm:spPr/>
      <dgm:t>
        <a:bodyPr/>
        <a:lstStyle/>
        <a:p>
          <a:r>
            <a:rPr lang="sr-Latn-RS" dirty="0"/>
            <a:t>Nervoza, razdražljivost kad naglo prekine korištćenje interneta</a:t>
          </a:r>
        </a:p>
      </dgm:t>
    </dgm:pt>
    <dgm:pt modelId="{3C173401-10F7-4417-9577-6724F77F772A}" type="parTrans" cxnId="{1B73E649-0C56-44B3-831E-C4E0BEDC29F2}">
      <dgm:prSet/>
      <dgm:spPr/>
      <dgm:t>
        <a:bodyPr/>
        <a:lstStyle/>
        <a:p>
          <a:endParaRPr lang="sr-Latn-RS"/>
        </a:p>
      </dgm:t>
    </dgm:pt>
    <dgm:pt modelId="{BC4F1AC4-D850-4620-AFF9-70267EF00821}" type="sibTrans" cxnId="{1B73E649-0C56-44B3-831E-C4E0BEDC29F2}">
      <dgm:prSet/>
      <dgm:spPr/>
      <dgm:t>
        <a:bodyPr/>
        <a:lstStyle/>
        <a:p>
          <a:endParaRPr lang="sr-Latn-RS"/>
        </a:p>
      </dgm:t>
    </dgm:pt>
    <dgm:pt modelId="{571CBAA6-CFC3-4E13-9819-EC20F49F1D39}">
      <dgm:prSet/>
      <dgm:spPr/>
      <dgm:t>
        <a:bodyPr/>
        <a:lstStyle/>
        <a:p>
          <a:r>
            <a:rPr lang="sr-Latn-RS"/>
            <a:t>Ostajanje </a:t>
          </a:r>
          <a:r>
            <a:rPr lang="sr-Latn-RS" i="1"/>
            <a:t>on line </a:t>
          </a:r>
          <a:r>
            <a:rPr lang="sr-Latn-RS"/>
            <a:t>mnogo duže nego što je to zaista potrebno</a:t>
          </a:r>
        </a:p>
      </dgm:t>
    </dgm:pt>
    <dgm:pt modelId="{2A300423-775A-4049-BFFA-A2E19B230EF4}" type="parTrans" cxnId="{AFDE9AD5-E470-4F18-AC78-26D484AA359E}">
      <dgm:prSet/>
      <dgm:spPr/>
      <dgm:t>
        <a:bodyPr/>
        <a:lstStyle/>
        <a:p>
          <a:endParaRPr lang="sr-Latn-RS"/>
        </a:p>
      </dgm:t>
    </dgm:pt>
    <dgm:pt modelId="{32BFB1BE-DC30-42DC-850C-2AB6082DAB98}" type="sibTrans" cxnId="{AFDE9AD5-E470-4F18-AC78-26D484AA359E}">
      <dgm:prSet/>
      <dgm:spPr/>
      <dgm:t>
        <a:bodyPr/>
        <a:lstStyle/>
        <a:p>
          <a:endParaRPr lang="sr-Latn-RS"/>
        </a:p>
      </dgm:t>
    </dgm:pt>
    <dgm:pt modelId="{D6E772CC-73C5-485B-9ECB-6FCD866829F6}">
      <dgm:prSet/>
      <dgm:spPr/>
      <dgm:t>
        <a:bodyPr/>
        <a:lstStyle/>
        <a:p>
          <a:r>
            <a:rPr lang="sr-Latn-RS"/>
            <a:t>Laganje (umanjivanje ili negiranje) o vremenu provedenom na internetu</a:t>
          </a:r>
        </a:p>
      </dgm:t>
    </dgm:pt>
    <dgm:pt modelId="{476FD155-7B09-4E48-92C7-DAECDB63FF4D}" type="parTrans" cxnId="{943C9E87-D82C-40F8-BE79-F61C73663674}">
      <dgm:prSet/>
      <dgm:spPr/>
      <dgm:t>
        <a:bodyPr/>
        <a:lstStyle/>
        <a:p>
          <a:endParaRPr lang="sr-Latn-RS"/>
        </a:p>
      </dgm:t>
    </dgm:pt>
    <dgm:pt modelId="{AD46822A-C71F-43CE-AE52-DD011BA1FDD9}" type="sibTrans" cxnId="{943C9E87-D82C-40F8-BE79-F61C73663674}">
      <dgm:prSet/>
      <dgm:spPr/>
      <dgm:t>
        <a:bodyPr/>
        <a:lstStyle/>
        <a:p>
          <a:endParaRPr lang="sr-Latn-RS"/>
        </a:p>
      </dgm:t>
    </dgm:pt>
    <dgm:pt modelId="{B8C69F1C-EDE0-4AB9-8BEE-E2FEAF9D5BEA}">
      <dgm:prSet/>
      <dgm:spPr/>
      <dgm:t>
        <a:bodyPr/>
        <a:lstStyle/>
        <a:p>
          <a:r>
            <a:rPr lang="sr-Latn-RS"/>
            <a:t>Drastično menjanje načina života povezano sa većim trošenjem vremena na internetu, i opštim smanjivanjem fizičke aktivnosti</a:t>
          </a:r>
        </a:p>
      </dgm:t>
    </dgm:pt>
    <dgm:pt modelId="{C5437516-D1EC-4385-BE79-9098E9502DEE}" type="parTrans" cxnId="{FADF8A33-0BDE-4F01-9F8E-2E96A9D408C4}">
      <dgm:prSet/>
      <dgm:spPr/>
      <dgm:t>
        <a:bodyPr/>
        <a:lstStyle/>
        <a:p>
          <a:endParaRPr lang="sr-Latn-RS"/>
        </a:p>
      </dgm:t>
    </dgm:pt>
    <dgm:pt modelId="{ADE00E12-A262-47DC-B769-EBC0766B33A6}" type="sibTrans" cxnId="{FADF8A33-0BDE-4F01-9F8E-2E96A9D408C4}">
      <dgm:prSet/>
      <dgm:spPr/>
      <dgm:t>
        <a:bodyPr/>
        <a:lstStyle/>
        <a:p>
          <a:endParaRPr lang="sr-Latn-RS"/>
        </a:p>
      </dgm:t>
    </dgm:pt>
    <dgm:pt modelId="{0A8058ED-0863-4DC0-BCF0-A65D8F12354A}">
      <dgm:prSet/>
      <dgm:spPr/>
      <dgm:t>
        <a:bodyPr/>
        <a:lstStyle/>
        <a:p>
          <a:r>
            <a:rPr lang="sr-Latn-RS" dirty="0"/>
            <a:t>Spavanje je podređeno potrebama korišćenja interneta</a:t>
          </a:r>
        </a:p>
      </dgm:t>
    </dgm:pt>
    <dgm:pt modelId="{2163D336-0167-4CA6-B182-FD97AD961C70}" type="parTrans" cxnId="{ECC953BF-692F-4996-AEBC-E8A43E1FA72E}">
      <dgm:prSet/>
      <dgm:spPr/>
      <dgm:t>
        <a:bodyPr/>
        <a:lstStyle/>
        <a:p>
          <a:endParaRPr lang="sr-Latn-RS"/>
        </a:p>
      </dgm:t>
    </dgm:pt>
    <dgm:pt modelId="{FE44FE83-6AB2-41B3-B12F-A30CD033FAA9}" type="sibTrans" cxnId="{ECC953BF-692F-4996-AEBC-E8A43E1FA72E}">
      <dgm:prSet/>
      <dgm:spPr/>
      <dgm:t>
        <a:bodyPr/>
        <a:lstStyle/>
        <a:p>
          <a:endParaRPr lang="sr-Latn-RS"/>
        </a:p>
      </dgm:t>
    </dgm:pt>
    <dgm:pt modelId="{A7EB7D16-1D05-40E1-95AE-DA346BF56191}">
      <dgm:prSet/>
      <dgm:spPr/>
      <dgm:t>
        <a:bodyPr/>
        <a:lstStyle/>
        <a:p>
          <a:r>
            <a:rPr lang="sr-Latn-RS" dirty="0"/>
            <a:t>Opsesivne misli o internetu</a:t>
          </a:r>
        </a:p>
      </dgm:t>
    </dgm:pt>
    <dgm:pt modelId="{EC66D1FE-E31F-4A5E-99C7-9A172ABC7EC4}" type="parTrans" cxnId="{9A9C6DB4-790F-45E2-8D3E-780EE739CA93}">
      <dgm:prSet/>
      <dgm:spPr/>
      <dgm:t>
        <a:bodyPr/>
        <a:lstStyle/>
        <a:p>
          <a:endParaRPr lang="sr-Latn-RS"/>
        </a:p>
      </dgm:t>
    </dgm:pt>
    <dgm:pt modelId="{AB549857-C31F-4575-88A6-AAFF47CBCEE1}" type="sibTrans" cxnId="{9A9C6DB4-790F-45E2-8D3E-780EE739CA93}">
      <dgm:prSet/>
      <dgm:spPr/>
      <dgm:t>
        <a:bodyPr/>
        <a:lstStyle/>
        <a:p>
          <a:endParaRPr lang="sr-Latn-RS"/>
        </a:p>
      </dgm:t>
    </dgm:pt>
    <dgm:pt modelId="{DA9B9B11-8BC1-41AD-8CC1-95DA13D8693E}">
      <dgm:prSet/>
      <dgm:spPr/>
      <dgm:t>
        <a:bodyPr/>
        <a:lstStyle/>
        <a:p>
          <a:r>
            <a:rPr lang="sr-Latn-RS" dirty="0"/>
            <a:t>Osećaj da je internet jedini </a:t>
          </a:r>
          <a:r>
            <a:rPr lang="sr-Latn-RS"/>
            <a:t>njihov prijatelj i favorizuju on line prijatelje u odnosu na stvarne</a:t>
          </a:r>
          <a:endParaRPr lang="sr-Latn-RS" dirty="0"/>
        </a:p>
      </dgm:t>
    </dgm:pt>
    <dgm:pt modelId="{06063630-7494-42E2-9A9E-3FCD0D65EF09}" type="parTrans" cxnId="{51737A3D-A0F1-45D3-A553-86D485B5EA92}">
      <dgm:prSet/>
      <dgm:spPr/>
      <dgm:t>
        <a:bodyPr/>
        <a:lstStyle/>
        <a:p>
          <a:endParaRPr lang="sr-Latn-RS"/>
        </a:p>
      </dgm:t>
    </dgm:pt>
    <dgm:pt modelId="{99E02C82-3DCD-4058-95CF-41487E5AC4FC}" type="sibTrans" cxnId="{51737A3D-A0F1-45D3-A553-86D485B5EA92}">
      <dgm:prSet/>
      <dgm:spPr/>
      <dgm:t>
        <a:bodyPr/>
        <a:lstStyle/>
        <a:p>
          <a:endParaRPr lang="sr-Latn-RS"/>
        </a:p>
      </dgm:t>
    </dgm:pt>
    <dgm:pt modelId="{75A8817A-A0C0-4DB7-921C-97B859256044}">
      <dgm:prSet/>
      <dgm:spPr/>
      <dgm:t>
        <a:bodyPr/>
        <a:lstStyle/>
        <a:p>
          <a:r>
            <a:rPr lang="sr-Latn-RS" dirty="0"/>
            <a:t>Imaju osećaj krivice zbog korišćenja interneta</a:t>
          </a:r>
        </a:p>
      </dgm:t>
    </dgm:pt>
    <dgm:pt modelId="{C4376723-2D8D-4D38-8B5D-13EE4A75B3DB}" type="parTrans" cxnId="{7971FCA8-1042-48A6-A160-DEB4538B750A}">
      <dgm:prSet/>
      <dgm:spPr/>
      <dgm:t>
        <a:bodyPr/>
        <a:lstStyle/>
        <a:p>
          <a:endParaRPr lang="sr-Latn-RS"/>
        </a:p>
      </dgm:t>
    </dgm:pt>
    <dgm:pt modelId="{6C7D3897-E7EE-4EDC-9499-21811FBFE314}" type="sibTrans" cxnId="{7971FCA8-1042-48A6-A160-DEB4538B750A}">
      <dgm:prSet/>
      <dgm:spPr/>
      <dgm:t>
        <a:bodyPr/>
        <a:lstStyle/>
        <a:p>
          <a:endParaRPr lang="sr-Latn-RS"/>
        </a:p>
      </dgm:t>
    </dgm:pt>
    <dgm:pt modelId="{6A7B85F4-DACD-4A0C-906B-4DD59B7E6497}" type="pres">
      <dgm:prSet presAssocID="{A2379B14-FDD6-449C-9E98-A440C90B8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C2CA4E-1183-4FA4-97A0-B8D18316BCFB}" type="pres">
      <dgm:prSet presAssocID="{D5EE93E6-24DC-46F0-A5DD-DD59A780262A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4690-F0B5-46E1-9773-85844B1E2A47}" type="pres">
      <dgm:prSet presAssocID="{5AA5253B-A731-4687-80A3-0626D994BC13}" presName="spacer" presStyleCnt="0"/>
      <dgm:spPr/>
    </dgm:pt>
    <dgm:pt modelId="{CB1F08FC-F32E-495E-8C1F-28D75B93BE98}" type="pres">
      <dgm:prSet presAssocID="{4BD1E0AE-E672-448D-846F-0268D3129F6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FD58B-4931-416A-94FF-8850CDF41FFB}" type="pres">
      <dgm:prSet presAssocID="{5E989489-B43E-435B-A9ED-3F55A6AFBFE7}" presName="spacer" presStyleCnt="0"/>
      <dgm:spPr/>
    </dgm:pt>
    <dgm:pt modelId="{A10F5284-D45A-4317-AFB9-A940044E121C}" type="pres">
      <dgm:prSet presAssocID="{25D7D95E-2E63-496E-8459-076C367E4E5E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2CFC8-BF0B-4164-8D71-7C75ACD4B8B8}" type="pres">
      <dgm:prSet presAssocID="{B441F32D-A548-435A-9719-23A2460D2DD1}" presName="spacer" presStyleCnt="0"/>
      <dgm:spPr/>
    </dgm:pt>
    <dgm:pt modelId="{3B19AB02-D0B2-4CBD-B6CE-45FC2871F248}" type="pres">
      <dgm:prSet presAssocID="{F06B69A7-24A2-4158-8704-EE72B7AFCA0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C0549-42B0-4576-BB28-E4241FA72C9B}" type="pres">
      <dgm:prSet presAssocID="{BC4F1AC4-D850-4620-AFF9-70267EF00821}" presName="spacer" presStyleCnt="0"/>
      <dgm:spPr/>
    </dgm:pt>
    <dgm:pt modelId="{CF0270C7-5086-4DB4-84E6-25B1E09AE136}" type="pres">
      <dgm:prSet presAssocID="{571CBAA6-CFC3-4E13-9819-EC20F49F1D3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9253-D5EA-467C-A63F-F76B66DCEBD1}" type="pres">
      <dgm:prSet presAssocID="{32BFB1BE-DC30-42DC-850C-2AB6082DAB98}" presName="spacer" presStyleCnt="0"/>
      <dgm:spPr/>
    </dgm:pt>
    <dgm:pt modelId="{0080E135-EA61-41E5-B683-2F339259EEB7}" type="pres">
      <dgm:prSet presAssocID="{D6E772CC-73C5-485B-9ECB-6FCD866829F6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B9F43-E9E3-4F4E-9403-57D231C14B2C}" type="pres">
      <dgm:prSet presAssocID="{AD46822A-C71F-43CE-AE52-DD011BA1FDD9}" presName="spacer" presStyleCnt="0"/>
      <dgm:spPr/>
    </dgm:pt>
    <dgm:pt modelId="{A91E893A-3239-450E-8C5D-1FC7AF170450}" type="pres">
      <dgm:prSet presAssocID="{B8C69F1C-EDE0-4AB9-8BEE-E2FEAF9D5BEA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12C2D-1E34-4CEF-AC22-97FF1E45E122}" type="pres">
      <dgm:prSet presAssocID="{ADE00E12-A262-47DC-B769-EBC0766B33A6}" presName="spacer" presStyleCnt="0"/>
      <dgm:spPr/>
    </dgm:pt>
    <dgm:pt modelId="{848FC553-2ABD-48A1-9C7D-5F634B4BD858}" type="pres">
      <dgm:prSet presAssocID="{0A8058ED-0863-4DC0-BCF0-A65D8F12354A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879D7-1D3E-4A34-860D-F1048D4A1D59}" type="pres">
      <dgm:prSet presAssocID="{FE44FE83-6AB2-41B3-B12F-A30CD033FAA9}" presName="spacer" presStyleCnt="0"/>
      <dgm:spPr/>
    </dgm:pt>
    <dgm:pt modelId="{17F0D9EA-6DD4-4ADB-9B4D-4B32ED26F28C}" type="pres">
      <dgm:prSet presAssocID="{A7EB7D16-1D05-40E1-95AE-DA346BF5619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9BBF2-1908-4EA9-8324-7EF4FD9C6A23}" type="pres">
      <dgm:prSet presAssocID="{AB549857-C31F-4575-88A6-AAFF47CBCEE1}" presName="spacer" presStyleCnt="0"/>
      <dgm:spPr/>
    </dgm:pt>
    <dgm:pt modelId="{9AA9A3C9-5987-499D-A812-7AA32C59C112}" type="pres">
      <dgm:prSet presAssocID="{DA9B9B11-8BC1-41AD-8CC1-95DA13D8693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928A-63DC-4A04-9043-713926122400}" type="pres">
      <dgm:prSet presAssocID="{99E02C82-3DCD-4058-95CF-41487E5AC4FC}" presName="spacer" presStyleCnt="0"/>
      <dgm:spPr/>
    </dgm:pt>
    <dgm:pt modelId="{ACCA440F-0C52-4525-BB32-9655E9F1DC11}" type="pres">
      <dgm:prSet presAssocID="{75A8817A-A0C0-4DB7-921C-97B859256044}" presName="parentText" presStyleLbl="node1" presStyleIdx="10" presStyleCnt="11" custLinFactNeighborX="-1719" custLinFactNeighborY="22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ABE0D-893D-4C87-8658-4FFAF88E1CCA}" type="presOf" srcId="{A7EB7D16-1D05-40E1-95AE-DA346BF56191}" destId="{17F0D9EA-6DD4-4ADB-9B4D-4B32ED26F28C}" srcOrd="0" destOrd="0" presId="urn:microsoft.com/office/officeart/2005/8/layout/vList2"/>
    <dgm:cxn modelId="{D40A9B08-B0E0-4E79-9566-ED8D2A9308E2}" type="presOf" srcId="{25D7D95E-2E63-496E-8459-076C367E4E5E}" destId="{A10F5284-D45A-4317-AFB9-A940044E121C}" srcOrd="0" destOrd="0" presId="urn:microsoft.com/office/officeart/2005/8/layout/vList2"/>
    <dgm:cxn modelId="{7B9329BD-FAD6-4CF4-93D8-2BA4EF6DA723}" type="presOf" srcId="{D6E772CC-73C5-485B-9ECB-6FCD866829F6}" destId="{0080E135-EA61-41E5-B683-2F339259EEB7}" srcOrd="0" destOrd="0" presId="urn:microsoft.com/office/officeart/2005/8/layout/vList2"/>
    <dgm:cxn modelId="{C13834BC-9503-48F8-AC92-25383C8685BE}" srcId="{A2379B14-FDD6-449C-9E98-A440C90B8A12}" destId="{4BD1E0AE-E672-448D-846F-0268D3129F6E}" srcOrd="1" destOrd="0" parTransId="{C0548875-C396-4BD8-B24D-A7B32B4AAF61}" sibTransId="{5E989489-B43E-435B-A9ED-3F55A6AFBFE7}"/>
    <dgm:cxn modelId="{B277C6AD-D156-4099-A820-C4257E20E2FB}" type="presOf" srcId="{DA9B9B11-8BC1-41AD-8CC1-95DA13D8693E}" destId="{9AA9A3C9-5987-499D-A812-7AA32C59C112}" srcOrd="0" destOrd="0" presId="urn:microsoft.com/office/officeart/2005/8/layout/vList2"/>
    <dgm:cxn modelId="{ECC953BF-692F-4996-AEBC-E8A43E1FA72E}" srcId="{A2379B14-FDD6-449C-9E98-A440C90B8A12}" destId="{0A8058ED-0863-4DC0-BCF0-A65D8F12354A}" srcOrd="7" destOrd="0" parTransId="{2163D336-0167-4CA6-B182-FD97AD961C70}" sibTransId="{FE44FE83-6AB2-41B3-B12F-A30CD033FAA9}"/>
    <dgm:cxn modelId="{A8357977-A711-46EB-8CC4-B7A04975888A}" type="presOf" srcId="{A2379B14-FDD6-449C-9E98-A440C90B8A12}" destId="{6A7B85F4-DACD-4A0C-906B-4DD59B7E6497}" srcOrd="0" destOrd="0" presId="urn:microsoft.com/office/officeart/2005/8/layout/vList2"/>
    <dgm:cxn modelId="{B099337A-EBAA-4AED-B0D6-B42618025DB4}" srcId="{A2379B14-FDD6-449C-9E98-A440C90B8A12}" destId="{D5EE93E6-24DC-46F0-A5DD-DD59A780262A}" srcOrd="0" destOrd="0" parTransId="{0BB6118F-F77B-4A1A-8BDE-D61E8014EC44}" sibTransId="{5AA5253B-A731-4687-80A3-0626D994BC13}"/>
    <dgm:cxn modelId="{0DECC168-80C6-4445-87CD-D7A88381D278}" type="presOf" srcId="{0A8058ED-0863-4DC0-BCF0-A65D8F12354A}" destId="{848FC553-2ABD-48A1-9C7D-5F634B4BD858}" srcOrd="0" destOrd="0" presId="urn:microsoft.com/office/officeart/2005/8/layout/vList2"/>
    <dgm:cxn modelId="{0CD847E0-6B02-4184-A193-43CA196ABCD4}" type="presOf" srcId="{B8C69F1C-EDE0-4AB9-8BEE-E2FEAF9D5BEA}" destId="{A91E893A-3239-450E-8C5D-1FC7AF170450}" srcOrd="0" destOrd="0" presId="urn:microsoft.com/office/officeart/2005/8/layout/vList2"/>
    <dgm:cxn modelId="{51737A3D-A0F1-45D3-A553-86D485B5EA92}" srcId="{A2379B14-FDD6-449C-9E98-A440C90B8A12}" destId="{DA9B9B11-8BC1-41AD-8CC1-95DA13D8693E}" srcOrd="9" destOrd="0" parTransId="{06063630-7494-42E2-9A9E-3FCD0D65EF09}" sibTransId="{99E02C82-3DCD-4058-95CF-41487E5AC4FC}"/>
    <dgm:cxn modelId="{6F48EFD2-271C-4825-A3E6-320F55384757}" type="presOf" srcId="{571CBAA6-CFC3-4E13-9819-EC20F49F1D39}" destId="{CF0270C7-5086-4DB4-84E6-25B1E09AE136}" srcOrd="0" destOrd="0" presId="urn:microsoft.com/office/officeart/2005/8/layout/vList2"/>
    <dgm:cxn modelId="{FADF8A33-0BDE-4F01-9F8E-2E96A9D408C4}" srcId="{A2379B14-FDD6-449C-9E98-A440C90B8A12}" destId="{B8C69F1C-EDE0-4AB9-8BEE-E2FEAF9D5BEA}" srcOrd="6" destOrd="0" parTransId="{C5437516-D1EC-4385-BE79-9098E9502DEE}" sibTransId="{ADE00E12-A262-47DC-B769-EBC0766B33A6}"/>
    <dgm:cxn modelId="{7971FCA8-1042-48A6-A160-DEB4538B750A}" srcId="{A2379B14-FDD6-449C-9E98-A440C90B8A12}" destId="{75A8817A-A0C0-4DB7-921C-97B859256044}" srcOrd="10" destOrd="0" parTransId="{C4376723-2D8D-4D38-8B5D-13EE4A75B3DB}" sibTransId="{6C7D3897-E7EE-4EDC-9499-21811FBFE314}"/>
    <dgm:cxn modelId="{40E6699D-3D8B-48B8-8E58-E8F193726C4A}" type="presOf" srcId="{75A8817A-A0C0-4DB7-921C-97B859256044}" destId="{ACCA440F-0C52-4525-BB32-9655E9F1DC11}" srcOrd="0" destOrd="0" presId="urn:microsoft.com/office/officeart/2005/8/layout/vList2"/>
    <dgm:cxn modelId="{AFDE9AD5-E470-4F18-AC78-26D484AA359E}" srcId="{A2379B14-FDD6-449C-9E98-A440C90B8A12}" destId="{571CBAA6-CFC3-4E13-9819-EC20F49F1D39}" srcOrd="4" destOrd="0" parTransId="{2A300423-775A-4049-BFFA-A2E19B230EF4}" sibTransId="{32BFB1BE-DC30-42DC-850C-2AB6082DAB98}"/>
    <dgm:cxn modelId="{9A9C6DB4-790F-45E2-8D3E-780EE739CA93}" srcId="{A2379B14-FDD6-449C-9E98-A440C90B8A12}" destId="{A7EB7D16-1D05-40E1-95AE-DA346BF56191}" srcOrd="8" destOrd="0" parTransId="{EC66D1FE-E31F-4A5E-99C7-9A172ABC7EC4}" sibTransId="{AB549857-C31F-4575-88A6-AAFF47CBCEE1}"/>
    <dgm:cxn modelId="{3F18232A-414F-4C34-BA51-7E6AF79862B5}" type="presOf" srcId="{F06B69A7-24A2-4158-8704-EE72B7AFCA08}" destId="{3B19AB02-D0B2-4CBD-B6CE-45FC2871F248}" srcOrd="0" destOrd="0" presId="urn:microsoft.com/office/officeart/2005/8/layout/vList2"/>
    <dgm:cxn modelId="{EB770820-D8E6-402A-B9E3-DC2458F81969}" srcId="{A2379B14-FDD6-449C-9E98-A440C90B8A12}" destId="{25D7D95E-2E63-496E-8459-076C367E4E5E}" srcOrd="2" destOrd="0" parTransId="{E522B8DC-CD9F-40FF-8639-37E5F7388116}" sibTransId="{B441F32D-A548-435A-9719-23A2460D2DD1}"/>
    <dgm:cxn modelId="{A615F153-6FD2-4015-B7AC-42B8F51B29CF}" type="presOf" srcId="{4BD1E0AE-E672-448D-846F-0268D3129F6E}" destId="{CB1F08FC-F32E-495E-8C1F-28D75B93BE98}" srcOrd="0" destOrd="0" presId="urn:microsoft.com/office/officeart/2005/8/layout/vList2"/>
    <dgm:cxn modelId="{4955A173-31AA-44C4-8560-7E4A06DB06FD}" type="presOf" srcId="{D5EE93E6-24DC-46F0-A5DD-DD59A780262A}" destId="{24C2CA4E-1183-4FA4-97A0-B8D18316BCFB}" srcOrd="0" destOrd="0" presId="urn:microsoft.com/office/officeart/2005/8/layout/vList2"/>
    <dgm:cxn modelId="{1B73E649-0C56-44B3-831E-C4E0BEDC29F2}" srcId="{A2379B14-FDD6-449C-9E98-A440C90B8A12}" destId="{F06B69A7-24A2-4158-8704-EE72B7AFCA08}" srcOrd="3" destOrd="0" parTransId="{3C173401-10F7-4417-9577-6724F77F772A}" sibTransId="{BC4F1AC4-D850-4620-AFF9-70267EF00821}"/>
    <dgm:cxn modelId="{943C9E87-D82C-40F8-BE79-F61C73663674}" srcId="{A2379B14-FDD6-449C-9E98-A440C90B8A12}" destId="{D6E772CC-73C5-485B-9ECB-6FCD866829F6}" srcOrd="5" destOrd="0" parTransId="{476FD155-7B09-4E48-92C7-DAECDB63FF4D}" sibTransId="{AD46822A-C71F-43CE-AE52-DD011BA1FDD9}"/>
    <dgm:cxn modelId="{A929CF7D-920D-44DB-A618-20184889A5D1}" type="presParOf" srcId="{6A7B85F4-DACD-4A0C-906B-4DD59B7E6497}" destId="{24C2CA4E-1183-4FA4-97A0-B8D18316BCFB}" srcOrd="0" destOrd="0" presId="urn:microsoft.com/office/officeart/2005/8/layout/vList2"/>
    <dgm:cxn modelId="{78CA6B70-80B8-4F09-B9DF-5637941A113C}" type="presParOf" srcId="{6A7B85F4-DACD-4A0C-906B-4DD59B7E6497}" destId="{BDD74690-F0B5-46E1-9773-85844B1E2A47}" srcOrd="1" destOrd="0" presId="urn:microsoft.com/office/officeart/2005/8/layout/vList2"/>
    <dgm:cxn modelId="{9635C853-E277-410C-8FFB-4FAA686E3746}" type="presParOf" srcId="{6A7B85F4-DACD-4A0C-906B-4DD59B7E6497}" destId="{CB1F08FC-F32E-495E-8C1F-28D75B93BE98}" srcOrd="2" destOrd="0" presId="urn:microsoft.com/office/officeart/2005/8/layout/vList2"/>
    <dgm:cxn modelId="{3A9E44D4-083A-439B-B504-EBA17D8A70A1}" type="presParOf" srcId="{6A7B85F4-DACD-4A0C-906B-4DD59B7E6497}" destId="{41FFD58B-4931-416A-94FF-8850CDF41FFB}" srcOrd="3" destOrd="0" presId="urn:microsoft.com/office/officeart/2005/8/layout/vList2"/>
    <dgm:cxn modelId="{6212139A-C14D-43AC-91AE-BFA27BCA9D6B}" type="presParOf" srcId="{6A7B85F4-DACD-4A0C-906B-4DD59B7E6497}" destId="{A10F5284-D45A-4317-AFB9-A940044E121C}" srcOrd="4" destOrd="0" presId="urn:microsoft.com/office/officeart/2005/8/layout/vList2"/>
    <dgm:cxn modelId="{5FFE521E-CFAC-4F53-9535-42D9DC9F1C6A}" type="presParOf" srcId="{6A7B85F4-DACD-4A0C-906B-4DD59B7E6497}" destId="{9982CFC8-BF0B-4164-8D71-7C75ACD4B8B8}" srcOrd="5" destOrd="0" presId="urn:microsoft.com/office/officeart/2005/8/layout/vList2"/>
    <dgm:cxn modelId="{6750890F-9CD3-47AA-AD98-864C166AC985}" type="presParOf" srcId="{6A7B85F4-DACD-4A0C-906B-4DD59B7E6497}" destId="{3B19AB02-D0B2-4CBD-B6CE-45FC2871F248}" srcOrd="6" destOrd="0" presId="urn:microsoft.com/office/officeart/2005/8/layout/vList2"/>
    <dgm:cxn modelId="{5D0BBF46-E6D1-4ADA-A537-43F7B24559DF}" type="presParOf" srcId="{6A7B85F4-DACD-4A0C-906B-4DD59B7E6497}" destId="{983C0549-42B0-4576-BB28-E4241FA72C9B}" srcOrd="7" destOrd="0" presId="urn:microsoft.com/office/officeart/2005/8/layout/vList2"/>
    <dgm:cxn modelId="{871E25FA-672B-49AB-A200-33BAC1B7F442}" type="presParOf" srcId="{6A7B85F4-DACD-4A0C-906B-4DD59B7E6497}" destId="{CF0270C7-5086-4DB4-84E6-25B1E09AE136}" srcOrd="8" destOrd="0" presId="urn:microsoft.com/office/officeart/2005/8/layout/vList2"/>
    <dgm:cxn modelId="{230FF612-2084-447A-A418-A4C7CD12E0D9}" type="presParOf" srcId="{6A7B85F4-DACD-4A0C-906B-4DD59B7E6497}" destId="{FA189253-D5EA-467C-A63F-F76B66DCEBD1}" srcOrd="9" destOrd="0" presId="urn:microsoft.com/office/officeart/2005/8/layout/vList2"/>
    <dgm:cxn modelId="{B3A6BFB4-E5A4-4E5B-BCA7-D273C5F6256B}" type="presParOf" srcId="{6A7B85F4-DACD-4A0C-906B-4DD59B7E6497}" destId="{0080E135-EA61-41E5-B683-2F339259EEB7}" srcOrd="10" destOrd="0" presId="urn:microsoft.com/office/officeart/2005/8/layout/vList2"/>
    <dgm:cxn modelId="{8E66D342-D251-4AA9-809B-5DC626BFF7CE}" type="presParOf" srcId="{6A7B85F4-DACD-4A0C-906B-4DD59B7E6497}" destId="{118B9F43-E9E3-4F4E-9403-57D231C14B2C}" srcOrd="11" destOrd="0" presId="urn:microsoft.com/office/officeart/2005/8/layout/vList2"/>
    <dgm:cxn modelId="{A2B544BE-B032-4DC9-9271-8159DF040942}" type="presParOf" srcId="{6A7B85F4-DACD-4A0C-906B-4DD59B7E6497}" destId="{A91E893A-3239-450E-8C5D-1FC7AF170450}" srcOrd="12" destOrd="0" presId="urn:microsoft.com/office/officeart/2005/8/layout/vList2"/>
    <dgm:cxn modelId="{07B2F130-8BFB-4FE0-BA9B-823AD088F19A}" type="presParOf" srcId="{6A7B85F4-DACD-4A0C-906B-4DD59B7E6497}" destId="{83D12C2D-1E34-4CEF-AC22-97FF1E45E122}" srcOrd="13" destOrd="0" presId="urn:microsoft.com/office/officeart/2005/8/layout/vList2"/>
    <dgm:cxn modelId="{5DBED470-6162-449D-8F8C-89D781E761D5}" type="presParOf" srcId="{6A7B85F4-DACD-4A0C-906B-4DD59B7E6497}" destId="{848FC553-2ABD-48A1-9C7D-5F634B4BD858}" srcOrd="14" destOrd="0" presId="urn:microsoft.com/office/officeart/2005/8/layout/vList2"/>
    <dgm:cxn modelId="{694FC5DF-0379-4EE2-9171-AABD3906B93C}" type="presParOf" srcId="{6A7B85F4-DACD-4A0C-906B-4DD59B7E6497}" destId="{6EE879D7-1D3E-4A34-860D-F1048D4A1D59}" srcOrd="15" destOrd="0" presId="urn:microsoft.com/office/officeart/2005/8/layout/vList2"/>
    <dgm:cxn modelId="{DAE7E8C1-240B-4EEA-8BA4-161379F15749}" type="presParOf" srcId="{6A7B85F4-DACD-4A0C-906B-4DD59B7E6497}" destId="{17F0D9EA-6DD4-4ADB-9B4D-4B32ED26F28C}" srcOrd="16" destOrd="0" presId="urn:microsoft.com/office/officeart/2005/8/layout/vList2"/>
    <dgm:cxn modelId="{10CE0B95-96D1-42FA-BD60-A048F8A017AF}" type="presParOf" srcId="{6A7B85F4-DACD-4A0C-906B-4DD59B7E6497}" destId="{7A29BBF2-1908-4EA9-8324-7EF4FD9C6A23}" srcOrd="17" destOrd="0" presId="urn:microsoft.com/office/officeart/2005/8/layout/vList2"/>
    <dgm:cxn modelId="{0C3612CE-D787-4415-8C32-FDCC293AF04A}" type="presParOf" srcId="{6A7B85F4-DACD-4A0C-906B-4DD59B7E6497}" destId="{9AA9A3C9-5987-499D-A812-7AA32C59C112}" srcOrd="18" destOrd="0" presId="urn:microsoft.com/office/officeart/2005/8/layout/vList2"/>
    <dgm:cxn modelId="{C6479E1D-4524-41E7-B75C-FDCE1280B550}" type="presParOf" srcId="{6A7B85F4-DACD-4A0C-906B-4DD59B7E6497}" destId="{BA0D928A-63DC-4A04-9043-713926122400}" srcOrd="19" destOrd="0" presId="urn:microsoft.com/office/officeart/2005/8/layout/vList2"/>
    <dgm:cxn modelId="{DE4379A9-4062-464E-BE8A-E924D85619CA}" type="presParOf" srcId="{6A7B85F4-DACD-4A0C-906B-4DD59B7E6497}" destId="{ACCA440F-0C52-4525-BB32-9655E9F1DC11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81D55A-A3D2-4FCE-95AB-A3E04F71814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sr-Latn-RS"/>
        </a:p>
      </dgm:t>
    </dgm:pt>
    <dgm:pt modelId="{BFFF2A17-496B-4680-AA5F-B597AA62A017}">
      <dgm:prSet/>
      <dgm:spPr/>
      <dgm:t>
        <a:bodyPr/>
        <a:lstStyle/>
        <a:p>
          <a:r>
            <a:rPr lang="sr-Latn-RS"/>
            <a:t>15% igrača video igrica ispunjava kriterijum za zavisnost, to je igranje više od 2 sata dnevno.</a:t>
          </a:r>
        </a:p>
      </dgm:t>
    </dgm:pt>
    <dgm:pt modelId="{5DE65998-22D8-46DA-87C7-99540C2DC77A}" type="parTrans" cxnId="{FCD02227-75A9-4C31-B2D7-15B0101C5074}">
      <dgm:prSet/>
      <dgm:spPr/>
      <dgm:t>
        <a:bodyPr/>
        <a:lstStyle/>
        <a:p>
          <a:endParaRPr lang="sr-Latn-RS"/>
        </a:p>
      </dgm:t>
    </dgm:pt>
    <dgm:pt modelId="{6B1A5902-B5DC-4A62-8A13-9B360A75C439}" type="sibTrans" cxnId="{FCD02227-75A9-4C31-B2D7-15B0101C5074}">
      <dgm:prSet/>
      <dgm:spPr/>
      <dgm:t>
        <a:bodyPr/>
        <a:lstStyle/>
        <a:p>
          <a:endParaRPr lang="sr-Latn-RS"/>
        </a:p>
      </dgm:t>
    </dgm:pt>
    <dgm:pt modelId="{4D29CA58-3392-4902-AE45-C85FA966288F}">
      <dgm:prSet/>
      <dgm:spPr/>
      <dgm:t>
        <a:bodyPr/>
        <a:lstStyle/>
        <a:p>
          <a:r>
            <a:rPr lang="sr-Latn-RS" dirty="0"/>
            <a:t>Najčešče se uočava zavisnost kod igrača koji igraju Massive Multiplaier Online Role Plaing Game (MMORPG)</a:t>
          </a:r>
        </a:p>
      </dgm:t>
    </dgm:pt>
    <dgm:pt modelId="{EB5AD445-9F05-43C6-A87F-09D1A69345DA}" type="parTrans" cxnId="{6E8DF724-8949-4133-BD39-1EE073676FE8}">
      <dgm:prSet/>
      <dgm:spPr/>
      <dgm:t>
        <a:bodyPr/>
        <a:lstStyle/>
        <a:p>
          <a:endParaRPr lang="sr-Latn-RS"/>
        </a:p>
      </dgm:t>
    </dgm:pt>
    <dgm:pt modelId="{E6E39DA0-2514-4E01-87B1-C292FA075625}" type="sibTrans" cxnId="{6E8DF724-8949-4133-BD39-1EE073676FE8}">
      <dgm:prSet/>
      <dgm:spPr/>
      <dgm:t>
        <a:bodyPr/>
        <a:lstStyle/>
        <a:p>
          <a:endParaRPr lang="sr-Latn-RS"/>
        </a:p>
      </dgm:t>
    </dgm:pt>
    <dgm:pt modelId="{56EDF7AC-D903-45F4-B7C4-C82C408F22BF}">
      <dgm:prSet/>
      <dgm:spPr/>
      <dgm:t>
        <a:bodyPr/>
        <a:lstStyle/>
        <a:p>
          <a:r>
            <a:rPr lang="sr-Latn-RS"/>
            <a:t>Povodljive su jer su interaktivne, postoji socijalna komponenta, takmičarskog su karaktera i dešavaju se u realnom vremenu  </a:t>
          </a:r>
        </a:p>
      </dgm:t>
    </dgm:pt>
    <dgm:pt modelId="{58787C3D-26D5-4273-B88B-42340E5D7F0C}" type="parTrans" cxnId="{BF4F0FAD-79B4-4A34-B56A-EB539426621A}">
      <dgm:prSet/>
      <dgm:spPr/>
      <dgm:t>
        <a:bodyPr/>
        <a:lstStyle/>
        <a:p>
          <a:endParaRPr lang="sr-Latn-RS"/>
        </a:p>
      </dgm:t>
    </dgm:pt>
    <dgm:pt modelId="{2DDA4E46-5D98-4239-9080-A94C36ADA4CB}" type="sibTrans" cxnId="{BF4F0FAD-79B4-4A34-B56A-EB539426621A}">
      <dgm:prSet/>
      <dgm:spPr/>
      <dgm:t>
        <a:bodyPr/>
        <a:lstStyle/>
        <a:p>
          <a:endParaRPr lang="sr-Latn-RS"/>
        </a:p>
      </dgm:t>
    </dgm:pt>
    <dgm:pt modelId="{55A5D2D5-ABCD-4DC7-B759-73E7E0AD92CD}" type="pres">
      <dgm:prSet presAssocID="{F081D55A-A3D2-4FCE-95AB-A3E04F7181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AE96E-FE60-4187-AE32-09739C138315}" type="pres">
      <dgm:prSet presAssocID="{BFFF2A17-496B-4680-AA5F-B597AA62A0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F2DF9-1BF6-4D2E-BCC1-D111D6365FCF}" type="pres">
      <dgm:prSet presAssocID="{6B1A5902-B5DC-4A62-8A13-9B360A75C439}" presName="spacer" presStyleCnt="0"/>
      <dgm:spPr/>
    </dgm:pt>
    <dgm:pt modelId="{5A491915-7C5C-4CDD-BB9C-DC209F1B51E0}" type="pres">
      <dgm:prSet presAssocID="{4D29CA58-3392-4902-AE45-C85FA96628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1F3D7-9847-4482-B7F3-7C862FDEBA70}" type="pres">
      <dgm:prSet presAssocID="{E6E39DA0-2514-4E01-87B1-C292FA075625}" presName="spacer" presStyleCnt="0"/>
      <dgm:spPr/>
    </dgm:pt>
    <dgm:pt modelId="{1AE9CBF7-DB96-46BD-9EAA-23A066922E26}" type="pres">
      <dgm:prSet presAssocID="{56EDF7AC-D903-45F4-B7C4-C82C408F22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DF724-8949-4133-BD39-1EE073676FE8}" srcId="{F081D55A-A3D2-4FCE-95AB-A3E04F71814F}" destId="{4D29CA58-3392-4902-AE45-C85FA966288F}" srcOrd="1" destOrd="0" parTransId="{EB5AD445-9F05-43C6-A87F-09D1A69345DA}" sibTransId="{E6E39DA0-2514-4E01-87B1-C292FA075625}"/>
    <dgm:cxn modelId="{FCD02227-75A9-4C31-B2D7-15B0101C5074}" srcId="{F081D55A-A3D2-4FCE-95AB-A3E04F71814F}" destId="{BFFF2A17-496B-4680-AA5F-B597AA62A017}" srcOrd="0" destOrd="0" parTransId="{5DE65998-22D8-46DA-87C7-99540C2DC77A}" sibTransId="{6B1A5902-B5DC-4A62-8A13-9B360A75C439}"/>
    <dgm:cxn modelId="{E177CE70-1561-447A-B098-51DE04924295}" type="presOf" srcId="{BFFF2A17-496B-4680-AA5F-B597AA62A017}" destId="{C42AE96E-FE60-4187-AE32-09739C138315}" srcOrd="0" destOrd="0" presId="urn:microsoft.com/office/officeart/2005/8/layout/vList2"/>
    <dgm:cxn modelId="{3584B477-0769-4898-A845-358F43CA723E}" type="presOf" srcId="{4D29CA58-3392-4902-AE45-C85FA966288F}" destId="{5A491915-7C5C-4CDD-BB9C-DC209F1B51E0}" srcOrd="0" destOrd="0" presId="urn:microsoft.com/office/officeart/2005/8/layout/vList2"/>
    <dgm:cxn modelId="{BF4F0FAD-79B4-4A34-B56A-EB539426621A}" srcId="{F081D55A-A3D2-4FCE-95AB-A3E04F71814F}" destId="{56EDF7AC-D903-45F4-B7C4-C82C408F22BF}" srcOrd="2" destOrd="0" parTransId="{58787C3D-26D5-4273-B88B-42340E5D7F0C}" sibTransId="{2DDA4E46-5D98-4239-9080-A94C36ADA4CB}"/>
    <dgm:cxn modelId="{C6A2B26A-5FA6-44C8-9B8C-AB4B7150F3EE}" type="presOf" srcId="{56EDF7AC-D903-45F4-B7C4-C82C408F22BF}" destId="{1AE9CBF7-DB96-46BD-9EAA-23A066922E26}" srcOrd="0" destOrd="0" presId="urn:microsoft.com/office/officeart/2005/8/layout/vList2"/>
    <dgm:cxn modelId="{7B5731E6-807F-4B01-ACAB-ED166C175130}" type="presOf" srcId="{F081D55A-A3D2-4FCE-95AB-A3E04F71814F}" destId="{55A5D2D5-ABCD-4DC7-B759-73E7E0AD92CD}" srcOrd="0" destOrd="0" presId="urn:microsoft.com/office/officeart/2005/8/layout/vList2"/>
    <dgm:cxn modelId="{B5B8CFDD-DF44-4592-ADF6-02B7F2E5323E}" type="presParOf" srcId="{55A5D2D5-ABCD-4DC7-B759-73E7E0AD92CD}" destId="{C42AE96E-FE60-4187-AE32-09739C138315}" srcOrd="0" destOrd="0" presId="urn:microsoft.com/office/officeart/2005/8/layout/vList2"/>
    <dgm:cxn modelId="{D04302C5-6959-46E3-B81E-A8C959907FC8}" type="presParOf" srcId="{55A5D2D5-ABCD-4DC7-B759-73E7E0AD92CD}" destId="{860F2DF9-1BF6-4D2E-BCC1-D111D6365FCF}" srcOrd="1" destOrd="0" presId="urn:microsoft.com/office/officeart/2005/8/layout/vList2"/>
    <dgm:cxn modelId="{09C77A60-E3C3-49AE-9BC1-AA7AC1328030}" type="presParOf" srcId="{55A5D2D5-ABCD-4DC7-B759-73E7E0AD92CD}" destId="{5A491915-7C5C-4CDD-BB9C-DC209F1B51E0}" srcOrd="2" destOrd="0" presId="urn:microsoft.com/office/officeart/2005/8/layout/vList2"/>
    <dgm:cxn modelId="{77FF960A-AB15-4809-8EA5-469B42DAE3E5}" type="presParOf" srcId="{55A5D2D5-ABCD-4DC7-B759-73E7E0AD92CD}" destId="{1181F3D7-9847-4482-B7F3-7C862FDEBA70}" srcOrd="3" destOrd="0" presId="urn:microsoft.com/office/officeart/2005/8/layout/vList2"/>
    <dgm:cxn modelId="{AE2EA33A-5AC0-43A9-85F9-6C081C977BC9}" type="presParOf" srcId="{55A5D2D5-ABCD-4DC7-B759-73E7E0AD92CD}" destId="{1AE9CBF7-DB96-46BD-9EAA-23A066922E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4F0E56-23ED-43BD-B498-27373FC6093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93AF102-A42B-4D4D-AEBE-B85B801B4027}">
      <dgm:prSet custT="1"/>
      <dgm:spPr>
        <a:solidFill>
          <a:srgbClr val="FF0000"/>
        </a:solidFill>
      </dgm:spPr>
      <dgm:t>
        <a:bodyPr/>
        <a:lstStyle/>
        <a:p>
          <a:r>
            <a:rPr lang="sr-Latn-RS" sz="1800" dirty="0">
              <a:solidFill>
                <a:schemeClr val="tx1"/>
              </a:solidFill>
            </a:rPr>
            <a:t>Povećana agresivnost u komunikaciji i ponašanju, naročito kod dece ispod 10 godina</a:t>
          </a:r>
        </a:p>
      </dgm:t>
    </dgm:pt>
    <dgm:pt modelId="{DADFE2A5-39CA-4165-A9D7-C28295ECCF73}" type="parTrans" cxnId="{675B4861-C41A-41F9-9AFE-D90CF5DBFEC5}">
      <dgm:prSet/>
      <dgm:spPr/>
      <dgm:t>
        <a:bodyPr/>
        <a:lstStyle/>
        <a:p>
          <a:endParaRPr lang="sr-Latn-RS"/>
        </a:p>
      </dgm:t>
    </dgm:pt>
    <dgm:pt modelId="{B55C4B47-3106-4D25-B6DB-801C1E007A5B}" type="sibTrans" cxnId="{675B4861-C41A-41F9-9AFE-D90CF5DBFEC5}">
      <dgm:prSet/>
      <dgm:spPr/>
      <dgm:t>
        <a:bodyPr/>
        <a:lstStyle/>
        <a:p>
          <a:endParaRPr lang="sr-Latn-RS"/>
        </a:p>
      </dgm:t>
    </dgm:pt>
    <dgm:pt modelId="{6DCBD038-29A0-470B-82B5-2B82BCD60207}">
      <dgm:prSet custT="1"/>
      <dgm:spPr>
        <a:solidFill>
          <a:srgbClr val="FFFF00"/>
        </a:solidFill>
      </dgm:spPr>
      <dgm:t>
        <a:bodyPr/>
        <a:lstStyle/>
        <a:p>
          <a:r>
            <a:rPr lang="sr-Latn-RS" sz="2400" dirty="0">
              <a:solidFill>
                <a:schemeClr val="tx1"/>
              </a:solidFill>
            </a:rPr>
            <a:t>Smanjenje pro-socijalnog ponašanja u međuljutskim interakcijama</a:t>
          </a:r>
        </a:p>
      </dgm:t>
    </dgm:pt>
    <dgm:pt modelId="{A1D8516F-96D6-4D90-AF40-0590FAD9EA77}" type="parTrans" cxnId="{4510D96D-ED94-4285-82B4-F7C8D50FA5AE}">
      <dgm:prSet/>
      <dgm:spPr/>
      <dgm:t>
        <a:bodyPr/>
        <a:lstStyle/>
        <a:p>
          <a:endParaRPr lang="sr-Latn-RS"/>
        </a:p>
      </dgm:t>
    </dgm:pt>
    <dgm:pt modelId="{986CAE6A-848A-418D-9C9F-3F67E12626D2}" type="sibTrans" cxnId="{4510D96D-ED94-4285-82B4-F7C8D50FA5AE}">
      <dgm:prSet/>
      <dgm:spPr/>
      <dgm:t>
        <a:bodyPr/>
        <a:lstStyle/>
        <a:p>
          <a:endParaRPr lang="sr-Latn-RS"/>
        </a:p>
      </dgm:t>
    </dgm:pt>
    <dgm:pt modelId="{2EEB6993-839C-43F0-836E-5F391F3E044F}" type="pres">
      <dgm:prSet presAssocID="{5E4F0E56-23ED-43BD-B498-27373FC6093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E197A-016F-4EBD-BE98-6A028B176C20}" type="pres">
      <dgm:prSet presAssocID="{5E4F0E56-23ED-43BD-B498-27373FC60934}" presName="cycle" presStyleCnt="0"/>
      <dgm:spPr/>
    </dgm:pt>
    <dgm:pt modelId="{984BFAB8-1A27-4047-A35D-F677F99C2DA6}" type="pres">
      <dgm:prSet presAssocID="{5E4F0E56-23ED-43BD-B498-27373FC60934}" presName="centerShape" presStyleCnt="0"/>
      <dgm:spPr/>
    </dgm:pt>
    <dgm:pt modelId="{80794141-5955-4B27-8764-0441807CB428}" type="pres">
      <dgm:prSet presAssocID="{5E4F0E56-23ED-43BD-B498-27373FC60934}" presName="connSite" presStyleLbl="node1" presStyleIdx="0" presStyleCnt="3"/>
      <dgm:spPr/>
    </dgm:pt>
    <dgm:pt modelId="{29210614-FB6E-4D7A-B7D4-C8B4ADFFB78F}" type="pres">
      <dgm:prSet presAssocID="{5E4F0E56-23ED-43BD-B498-27373FC60934}" presName="visible" presStyleLbl="node1" presStyleIdx="0" presStyleCnt="3" custScaleX="121706" custScaleY="80417"/>
      <dgm:spPr>
        <a:prstGeom prst="rect">
          <a:avLst/>
        </a:prstGeom>
      </dgm:spPr>
    </dgm:pt>
    <dgm:pt modelId="{1D6BD4AF-3E83-4566-A792-C7DADA7AA5FD}" type="pres">
      <dgm:prSet presAssocID="{DADFE2A5-39CA-4165-A9D7-C28295ECCF73}" presName="Name25" presStyleLbl="parChTrans1D1" presStyleIdx="0" presStyleCnt="2"/>
      <dgm:spPr/>
      <dgm:t>
        <a:bodyPr/>
        <a:lstStyle/>
        <a:p>
          <a:endParaRPr lang="en-US"/>
        </a:p>
      </dgm:t>
    </dgm:pt>
    <dgm:pt modelId="{296EFC99-B340-4528-8FA9-9BF74BEBB67F}" type="pres">
      <dgm:prSet presAssocID="{093AF102-A42B-4D4D-AEBE-B85B801B4027}" presName="node" presStyleCnt="0"/>
      <dgm:spPr/>
    </dgm:pt>
    <dgm:pt modelId="{1DF04B3D-0C45-4721-87F8-A5B47A962FDF}" type="pres">
      <dgm:prSet presAssocID="{093AF102-A42B-4D4D-AEBE-B85B801B4027}" presName="parentNode" presStyleLbl="node1" presStyleIdx="1" presStyleCnt="3" custScaleX="459808" custLinFactX="62543" custLinFactNeighborX="100000" custLinFactNeighborY="19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7642-D1A3-47A0-8117-1862BFCBB6D8}" type="pres">
      <dgm:prSet presAssocID="{093AF102-A42B-4D4D-AEBE-B85B801B4027}" presName="childNode" presStyleLbl="revTx" presStyleIdx="0" presStyleCnt="0">
        <dgm:presLayoutVars>
          <dgm:bulletEnabled val="1"/>
        </dgm:presLayoutVars>
      </dgm:prSet>
      <dgm:spPr/>
    </dgm:pt>
    <dgm:pt modelId="{67A56E3D-85EB-48F7-89D4-F9453B841A75}" type="pres">
      <dgm:prSet presAssocID="{A1D8516F-96D6-4D90-AF40-0590FAD9EA77}" presName="Name25" presStyleLbl="parChTrans1D1" presStyleIdx="1" presStyleCnt="2"/>
      <dgm:spPr/>
      <dgm:t>
        <a:bodyPr/>
        <a:lstStyle/>
        <a:p>
          <a:endParaRPr lang="en-US"/>
        </a:p>
      </dgm:t>
    </dgm:pt>
    <dgm:pt modelId="{CD80B4F4-71C6-4D24-AC44-50070EAD427D}" type="pres">
      <dgm:prSet presAssocID="{6DCBD038-29A0-470B-82B5-2B82BCD60207}" presName="node" presStyleCnt="0"/>
      <dgm:spPr/>
    </dgm:pt>
    <dgm:pt modelId="{51A3F540-0405-46C2-BDCB-735974A17DDF}" type="pres">
      <dgm:prSet presAssocID="{6DCBD038-29A0-470B-82B5-2B82BCD60207}" presName="parentNode" presStyleLbl="node1" presStyleIdx="2" presStyleCnt="3" custScaleX="442360" custLinFactX="69312" custLinFactNeighborX="100000" custLinFactNeighborY="-229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0115F-63FB-42AB-ABA1-583B71EF4608}" type="pres">
      <dgm:prSet presAssocID="{6DCBD038-29A0-470B-82B5-2B82BCD6020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5B4861-C41A-41F9-9AFE-D90CF5DBFEC5}" srcId="{5E4F0E56-23ED-43BD-B498-27373FC60934}" destId="{093AF102-A42B-4D4D-AEBE-B85B801B4027}" srcOrd="0" destOrd="0" parTransId="{DADFE2A5-39CA-4165-A9D7-C28295ECCF73}" sibTransId="{B55C4B47-3106-4D25-B6DB-801C1E007A5B}"/>
    <dgm:cxn modelId="{E3EE557D-99FE-4368-8FAE-987E12BA0147}" type="presOf" srcId="{DADFE2A5-39CA-4165-A9D7-C28295ECCF73}" destId="{1D6BD4AF-3E83-4566-A792-C7DADA7AA5FD}" srcOrd="0" destOrd="0" presId="urn:microsoft.com/office/officeart/2005/8/layout/radial2"/>
    <dgm:cxn modelId="{69C55C59-06FA-4418-88C0-7D81506A7846}" type="presOf" srcId="{A1D8516F-96D6-4D90-AF40-0590FAD9EA77}" destId="{67A56E3D-85EB-48F7-89D4-F9453B841A75}" srcOrd="0" destOrd="0" presId="urn:microsoft.com/office/officeart/2005/8/layout/radial2"/>
    <dgm:cxn modelId="{B359E6ED-A824-4CD1-A502-1F246B3170B9}" type="presOf" srcId="{093AF102-A42B-4D4D-AEBE-B85B801B4027}" destId="{1DF04B3D-0C45-4721-87F8-A5B47A962FDF}" srcOrd="0" destOrd="0" presId="urn:microsoft.com/office/officeart/2005/8/layout/radial2"/>
    <dgm:cxn modelId="{45E2CB64-5160-461F-8BDA-1CFA1D91266A}" type="presOf" srcId="{6DCBD038-29A0-470B-82B5-2B82BCD60207}" destId="{51A3F540-0405-46C2-BDCB-735974A17DDF}" srcOrd="0" destOrd="0" presId="urn:microsoft.com/office/officeart/2005/8/layout/radial2"/>
    <dgm:cxn modelId="{4510D96D-ED94-4285-82B4-F7C8D50FA5AE}" srcId="{5E4F0E56-23ED-43BD-B498-27373FC60934}" destId="{6DCBD038-29A0-470B-82B5-2B82BCD60207}" srcOrd="1" destOrd="0" parTransId="{A1D8516F-96D6-4D90-AF40-0590FAD9EA77}" sibTransId="{986CAE6A-848A-418D-9C9F-3F67E12626D2}"/>
    <dgm:cxn modelId="{B44D2B92-5152-4BDA-91A0-85157DEAC511}" type="presOf" srcId="{5E4F0E56-23ED-43BD-B498-27373FC60934}" destId="{2EEB6993-839C-43F0-836E-5F391F3E044F}" srcOrd="0" destOrd="0" presId="urn:microsoft.com/office/officeart/2005/8/layout/radial2"/>
    <dgm:cxn modelId="{CB990388-C8C1-494F-85DE-845CF04C21CC}" type="presParOf" srcId="{2EEB6993-839C-43F0-836E-5F391F3E044F}" destId="{2A9E197A-016F-4EBD-BE98-6A028B176C20}" srcOrd="0" destOrd="0" presId="urn:microsoft.com/office/officeart/2005/8/layout/radial2"/>
    <dgm:cxn modelId="{104B6602-00E7-4889-875E-020707F56BE9}" type="presParOf" srcId="{2A9E197A-016F-4EBD-BE98-6A028B176C20}" destId="{984BFAB8-1A27-4047-A35D-F677F99C2DA6}" srcOrd="0" destOrd="0" presId="urn:microsoft.com/office/officeart/2005/8/layout/radial2"/>
    <dgm:cxn modelId="{3CCE28CF-4C7B-4552-9766-19E7CF0E34C4}" type="presParOf" srcId="{984BFAB8-1A27-4047-A35D-F677F99C2DA6}" destId="{80794141-5955-4B27-8764-0441807CB428}" srcOrd="0" destOrd="0" presId="urn:microsoft.com/office/officeart/2005/8/layout/radial2"/>
    <dgm:cxn modelId="{A3C03A78-66CC-4D44-BE79-F40A732C7569}" type="presParOf" srcId="{984BFAB8-1A27-4047-A35D-F677F99C2DA6}" destId="{29210614-FB6E-4D7A-B7D4-C8B4ADFFB78F}" srcOrd="1" destOrd="0" presId="urn:microsoft.com/office/officeart/2005/8/layout/radial2"/>
    <dgm:cxn modelId="{9C08FEC3-37B2-46FC-9183-B14D702EECBE}" type="presParOf" srcId="{2A9E197A-016F-4EBD-BE98-6A028B176C20}" destId="{1D6BD4AF-3E83-4566-A792-C7DADA7AA5FD}" srcOrd="1" destOrd="0" presId="urn:microsoft.com/office/officeart/2005/8/layout/radial2"/>
    <dgm:cxn modelId="{F40B0667-E89F-4978-A4E2-5ACF35364282}" type="presParOf" srcId="{2A9E197A-016F-4EBD-BE98-6A028B176C20}" destId="{296EFC99-B340-4528-8FA9-9BF74BEBB67F}" srcOrd="2" destOrd="0" presId="urn:microsoft.com/office/officeart/2005/8/layout/radial2"/>
    <dgm:cxn modelId="{DF3C5469-8C4F-4FCE-A69D-3DE9FEBD2A5C}" type="presParOf" srcId="{296EFC99-B340-4528-8FA9-9BF74BEBB67F}" destId="{1DF04B3D-0C45-4721-87F8-A5B47A962FDF}" srcOrd="0" destOrd="0" presId="urn:microsoft.com/office/officeart/2005/8/layout/radial2"/>
    <dgm:cxn modelId="{D849E284-BAE0-4F03-9E3B-BEEDFB3E02FD}" type="presParOf" srcId="{296EFC99-B340-4528-8FA9-9BF74BEBB67F}" destId="{65A57642-D1A3-47A0-8117-1862BFCBB6D8}" srcOrd="1" destOrd="0" presId="urn:microsoft.com/office/officeart/2005/8/layout/radial2"/>
    <dgm:cxn modelId="{DDA78464-1F30-4E5F-85C4-E6D882C8496F}" type="presParOf" srcId="{2A9E197A-016F-4EBD-BE98-6A028B176C20}" destId="{67A56E3D-85EB-48F7-89D4-F9453B841A75}" srcOrd="3" destOrd="0" presId="urn:microsoft.com/office/officeart/2005/8/layout/radial2"/>
    <dgm:cxn modelId="{7434C218-9E32-48F1-BB09-DC8C59B14F86}" type="presParOf" srcId="{2A9E197A-016F-4EBD-BE98-6A028B176C20}" destId="{CD80B4F4-71C6-4D24-AC44-50070EAD427D}" srcOrd="4" destOrd="0" presId="urn:microsoft.com/office/officeart/2005/8/layout/radial2"/>
    <dgm:cxn modelId="{5AED5425-AB63-4BB1-95A3-FAD64953D601}" type="presParOf" srcId="{CD80B4F4-71C6-4D24-AC44-50070EAD427D}" destId="{51A3F540-0405-46C2-BDCB-735974A17DDF}" srcOrd="0" destOrd="0" presId="urn:microsoft.com/office/officeart/2005/8/layout/radial2"/>
    <dgm:cxn modelId="{A2980D3F-C9BC-4D15-A968-49F8C32114FF}" type="presParOf" srcId="{CD80B4F4-71C6-4D24-AC44-50070EAD427D}" destId="{5C70115F-63FB-42AB-ABA1-583B71EF46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CBF1D-F808-42F5-A858-10B6372F67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D66300B5-84D3-4748-ADD5-CA4459B00B4A}">
      <dgm:prSet phldrT="[Text]"/>
      <dgm:spPr/>
      <dgm:t>
        <a:bodyPr/>
        <a:lstStyle/>
        <a:p>
          <a:r>
            <a:rPr lang="sr-Latn-RS" dirty="0"/>
            <a:t>Emocionalna i socijalna nezrelost</a:t>
          </a:r>
        </a:p>
      </dgm:t>
    </dgm:pt>
    <dgm:pt modelId="{4FD78B19-1E7A-42AD-9F4D-B4DE3F28A65C}" type="parTrans" cxnId="{1272B8FF-2A60-4EE7-BCDF-E861BA79DF3C}">
      <dgm:prSet/>
      <dgm:spPr/>
      <dgm:t>
        <a:bodyPr/>
        <a:lstStyle/>
        <a:p>
          <a:endParaRPr lang="sr-Latn-RS"/>
        </a:p>
      </dgm:t>
    </dgm:pt>
    <dgm:pt modelId="{83C16003-90C2-4500-AA0A-4B2591ABDABA}" type="sibTrans" cxnId="{1272B8FF-2A60-4EE7-BCDF-E861BA79DF3C}">
      <dgm:prSet/>
      <dgm:spPr/>
      <dgm:t>
        <a:bodyPr/>
        <a:lstStyle/>
        <a:p>
          <a:endParaRPr lang="sr-Latn-RS"/>
        </a:p>
      </dgm:t>
    </dgm:pt>
    <dgm:pt modelId="{697011CC-3908-43D3-8FE5-5E914C741259}">
      <dgm:prSet phldrT="[Text]"/>
      <dgm:spPr/>
      <dgm:t>
        <a:bodyPr/>
        <a:lstStyle/>
        <a:p>
          <a:r>
            <a:rPr lang="sr-Latn-RS" dirty="0"/>
            <a:t>Ne preuzima adekvatnu ulogu u porodici i široj socijalnoj zajednici</a:t>
          </a:r>
        </a:p>
      </dgm:t>
    </dgm:pt>
    <dgm:pt modelId="{10584178-4235-43A6-BEC5-AC8212C2672D}" type="parTrans" cxnId="{FF1F4246-F7A0-43D0-9DEB-0A17380AE258}">
      <dgm:prSet/>
      <dgm:spPr/>
      <dgm:t>
        <a:bodyPr/>
        <a:lstStyle/>
        <a:p>
          <a:endParaRPr lang="sr-Latn-RS"/>
        </a:p>
      </dgm:t>
    </dgm:pt>
    <dgm:pt modelId="{E454ECE4-6A7C-4FA0-9073-6266693E83F4}" type="sibTrans" cxnId="{FF1F4246-F7A0-43D0-9DEB-0A17380AE258}">
      <dgm:prSet/>
      <dgm:spPr/>
      <dgm:t>
        <a:bodyPr/>
        <a:lstStyle/>
        <a:p>
          <a:endParaRPr lang="sr-Latn-RS"/>
        </a:p>
      </dgm:t>
    </dgm:pt>
    <dgm:pt modelId="{FB6D037D-8563-41E0-99B1-8CEE8C645F06}">
      <dgm:prSet phldrT="[Text]"/>
      <dgm:spPr/>
      <dgm:t>
        <a:bodyPr/>
        <a:lstStyle/>
        <a:p>
          <a:r>
            <a:rPr lang="sr-Latn-RS" dirty="0"/>
            <a:t>Nesposobnost preuzimanja odgovornosti kroz nerealan, nezreo pristup procesu življenja</a:t>
          </a:r>
        </a:p>
      </dgm:t>
    </dgm:pt>
    <dgm:pt modelId="{42A60A0D-279D-4B75-8FC4-CEE21DDD1D6C}" type="parTrans" cxnId="{0664340C-CDFA-4D57-931C-6E4A589D092D}">
      <dgm:prSet/>
      <dgm:spPr/>
      <dgm:t>
        <a:bodyPr/>
        <a:lstStyle/>
        <a:p>
          <a:endParaRPr lang="sr-Latn-RS"/>
        </a:p>
      </dgm:t>
    </dgm:pt>
    <dgm:pt modelId="{354C4D9C-7C22-4015-A985-9179B30A9FE6}" type="sibTrans" cxnId="{0664340C-CDFA-4D57-931C-6E4A589D092D}">
      <dgm:prSet/>
      <dgm:spPr/>
      <dgm:t>
        <a:bodyPr/>
        <a:lstStyle/>
        <a:p>
          <a:endParaRPr lang="sr-Latn-RS"/>
        </a:p>
      </dgm:t>
    </dgm:pt>
    <dgm:pt modelId="{5A809B44-D333-4C21-99BA-5DDCF6B44FF0}">
      <dgm:prSet phldrT="[Text]"/>
      <dgm:spPr/>
      <dgm:t>
        <a:bodyPr/>
        <a:lstStyle/>
        <a:p>
          <a:r>
            <a:rPr lang="sr-Latn-RS" dirty="0"/>
            <a:t>Nedostatak samodiscipoline</a:t>
          </a:r>
        </a:p>
      </dgm:t>
    </dgm:pt>
    <dgm:pt modelId="{08183F75-B524-4777-9CBF-D27862D13933}" type="parTrans" cxnId="{8B2FADCC-187C-4278-ADB3-D76A090FEE5C}">
      <dgm:prSet/>
      <dgm:spPr/>
      <dgm:t>
        <a:bodyPr/>
        <a:lstStyle/>
        <a:p>
          <a:endParaRPr lang="sr-Latn-RS"/>
        </a:p>
      </dgm:t>
    </dgm:pt>
    <dgm:pt modelId="{8CCE122A-A9C4-4950-9D5D-C7C4DBDABF2E}" type="sibTrans" cxnId="{8B2FADCC-187C-4278-ADB3-D76A090FEE5C}">
      <dgm:prSet/>
      <dgm:spPr/>
      <dgm:t>
        <a:bodyPr/>
        <a:lstStyle/>
        <a:p>
          <a:endParaRPr lang="sr-Latn-RS"/>
        </a:p>
      </dgm:t>
    </dgm:pt>
    <dgm:pt modelId="{F1693213-E471-411E-A629-091F629762A8}">
      <dgm:prSet phldrT="[Text]"/>
      <dgm:spPr/>
      <dgm:t>
        <a:bodyPr/>
        <a:lstStyle/>
        <a:p>
          <a:r>
            <a:rPr lang="sr-Latn-RS" dirty="0"/>
            <a:t>Nedoslednost i odsutvo čvrsto stava </a:t>
          </a:r>
        </a:p>
      </dgm:t>
    </dgm:pt>
    <dgm:pt modelId="{209B60A7-2969-4977-BC5D-A6B333A848E4}" type="parTrans" cxnId="{BA620D43-D52E-423A-934C-F18C169368FB}">
      <dgm:prSet/>
      <dgm:spPr/>
      <dgm:t>
        <a:bodyPr/>
        <a:lstStyle/>
        <a:p>
          <a:endParaRPr lang="sr-Latn-RS"/>
        </a:p>
      </dgm:t>
    </dgm:pt>
    <dgm:pt modelId="{8DAF778D-024E-42B8-9A3B-DFB1CABE458B}" type="sibTrans" cxnId="{BA620D43-D52E-423A-934C-F18C169368FB}">
      <dgm:prSet/>
      <dgm:spPr/>
      <dgm:t>
        <a:bodyPr/>
        <a:lstStyle/>
        <a:p>
          <a:endParaRPr lang="sr-Latn-RS"/>
        </a:p>
      </dgm:t>
    </dgm:pt>
    <dgm:pt modelId="{E94CD94A-9609-4C30-80FF-5801F1D482CF}">
      <dgm:prSet phldrT="[Text]"/>
      <dgm:spPr/>
      <dgm:t>
        <a:bodyPr/>
        <a:lstStyle/>
        <a:p>
          <a:r>
            <a:rPr lang="sr-Latn-RS" dirty="0"/>
            <a:t>Egocentričnost i sebičnost</a:t>
          </a:r>
        </a:p>
      </dgm:t>
    </dgm:pt>
    <dgm:pt modelId="{6458EF5D-9A11-4DD9-A18B-60C1E4CD8E50}" type="parTrans" cxnId="{DEED9DD8-5856-4475-B7D4-A820E533DE20}">
      <dgm:prSet/>
      <dgm:spPr/>
      <dgm:t>
        <a:bodyPr/>
        <a:lstStyle/>
        <a:p>
          <a:endParaRPr lang="sr-Latn-RS"/>
        </a:p>
      </dgm:t>
    </dgm:pt>
    <dgm:pt modelId="{44A5FE16-53B9-431D-8225-0D838473E0D0}" type="sibTrans" cxnId="{DEED9DD8-5856-4475-B7D4-A820E533DE20}">
      <dgm:prSet/>
      <dgm:spPr/>
      <dgm:t>
        <a:bodyPr/>
        <a:lstStyle/>
        <a:p>
          <a:endParaRPr lang="sr-Latn-RS"/>
        </a:p>
      </dgm:t>
    </dgm:pt>
    <dgm:pt modelId="{D23B0A0D-3143-461C-A24F-5A585024166E}">
      <dgm:prSet phldrT="[Text]"/>
      <dgm:spPr/>
      <dgm:t>
        <a:bodyPr/>
        <a:lstStyle/>
        <a:p>
          <a:r>
            <a:rPr lang="sr-Latn-RS" dirty="0"/>
            <a:t>Prednost se uvek daje zadovoljstvu u odnosu na životne potrebe svoje porodice</a:t>
          </a:r>
        </a:p>
      </dgm:t>
    </dgm:pt>
    <dgm:pt modelId="{C4066F2D-20ED-49D9-8790-51F9C65E020D}" type="parTrans" cxnId="{696CDC64-977F-41A8-96BC-D8164AB25166}">
      <dgm:prSet/>
      <dgm:spPr/>
      <dgm:t>
        <a:bodyPr/>
        <a:lstStyle/>
        <a:p>
          <a:endParaRPr lang="sr-Latn-RS"/>
        </a:p>
      </dgm:t>
    </dgm:pt>
    <dgm:pt modelId="{562E12C7-C2E3-47FD-82AA-291256F43F04}" type="sibTrans" cxnId="{696CDC64-977F-41A8-96BC-D8164AB25166}">
      <dgm:prSet/>
      <dgm:spPr/>
      <dgm:t>
        <a:bodyPr/>
        <a:lstStyle/>
        <a:p>
          <a:endParaRPr lang="sr-Latn-RS"/>
        </a:p>
      </dgm:t>
    </dgm:pt>
    <dgm:pt modelId="{8C2F62C6-3337-48CE-B484-BE7A0FFEDCD5}">
      <dgm:prSet phldrT="[Text]"/>
      <dgm:spPr/>
      <dgm:t>
        <a:bodyPr/>
        <a:lstStyle/>
        <a:p>
          <a:r>
            <a:rPr lang="sr-Latn-RS" dirty="0"/>
            <a:t>Nepoštovanje datih obećanja i planova</a:t>
          </a:r>
        </a:p>
      </dgm:t>
    </dgm:pt>
    <dgm:pt modelId="{26C8F1C2-7741-4503-A494-BFEBAACB094B}" type="sibTrans" cxnId="{3E7DC7C8-1575-4196-B2B6-2584F7911F42}">
      <dgm:prSet/>
      <dgm:spPr/>
      <dgm:t>
        <a:bodyPr/>
        <a:lstStyle/>
        <a:p>
          <a:endParaRPr lang="sr-Latn-RS"/>
        </a:p>
      </dgm:t>
    </dgm:pt>
    <dgm:pt modelId="{F527D3C9-9811-4235-9BC5-52230A3888BE}" type="parTrans" cxnId="{3E7DC7C8-1575-4196-B2B6-2584F7911F42}">
      <dgm:prSet/>
      <dgm:spPr/>
      <dgm:t>
        <a:bodyPr/>
        <a:lstStyle/>
        <a:p>
          <a:endParaRPr lang="sr-Latn-RS"/>
        </a:p>
      </dgm:t>
    </dgm:pt>
    <dgm:pt modelId="{EA6FEFAD-24CF-462D-8F3A-B1A147E2E516}">
      <dgm:prSet phldrT="[Text]"/>
      <dgm:spPr/>
      <dgm:t>
        <a:bodyPr/>
        <a:lstStyle/>
        <a:p>
          <a:r>
            <a:rPr lang="sr-Latn-RS" dirty="0"/>
            <a:t>Izbegavanje odgovornosti</a:t>
          </a:r>
        </a:p>
      </dgm:t>
    </dgm:pt>
    <dgm:pt modelId="{089950BD-6753-4B1D-8132-24BA79D02212}" type="parTrans" cxnId="{B63BA342-0F94-4BFF-899C-92D304738B66}">
      <dgm:prSet/>
      <dgm:spPr/>
    </dgm:pt>
    <dgm:pt modelId="{EDBFAC3B-0662-42CC-9188-E5E1D5DEACA6}" type="sibTrans" cxnId="{B63BA342-0F94-4BFF-899C-92D304738B66}">
      <dgm:prSet/>
      <dgm:spPr/>
    </dgm:pt>
    <dgm:pt modelId="{658CF9ED-F3AE-4C04-B12A-53C9C87453C1}">
      <dgm:prSet phldrT="[Text]"/>
      <dgm:spPr/>
      <dgm:t>
        <a:bodyPr/>
        <a:lstStyle/>
        <a:p>
          <a:r>
            <a:rPr lang="sr-Latn-RS" dirty="0"/>
            <a:t>Nije sposoban da razume i prihvati normalne potrebe drugih i probleme svoje okoline </a:t>
          </a:r>
        </a:p>
      </dgm:t>
    </dgm:pt>
    <dgm:pt modelId="{102CBB00-719F-43B1-80C7-FC11BD2C1909}" type="parTrans" cxnId="{AAC72A7E-87CE-4A36-B8F4-B6AD25A12749}">
      <dgm:prSet/>
      <dgm:spPr/>
    </dgm:pt>
    <dgm:pt modelId="{D9BC8C2B-1CDC-45D1-9921-9AF5712829B5}" type="sibTrans" cxnId="{AAC72A7E-87CE-4A36-B8F4-B6AD25A12749}">
      <dgm:prSet/>
      <dgm:spPr/>
    </dgm:pt>
    <dgm:pt modelId="{7204DFB5-4154-4D62-8EA6-85E91858E872}" type="pres">
      <dgm:prSet presAssocID="{D48CBF1D-F808-42F5-A858-10B6372F67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6CDBE4-E163-49AD-BD60-29C4D03DCD83}" type="pres">
      <dgm:prSet presAssocID="{D66300B5-84D3-4748-ADD5-CA4459B00B4A}" presName="linNode" presStyleCnt="0"/>
      <dgm:spPr/>
    </dgm:pt>
    <dgm:pt modelId="{FA18CCD1-F50A-4026-9C6C-2A7D6B0519B9}" type="pres">
      <dgm:prSet presAssocID="{D66300B5-84D3-4748-ADD5-CA4459B00B4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3436-C2FE-4AB7-A66A-5B7EE448F266}" type="pres">
      <dgm:prSet presAssocID="{D66300B5-84D3-4748-ADD5-CA4459B00B4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12A9-7C60-4565-B097-3A9D5513B5DC}" type="pres">
      <dgm:prSet presAssocID="{83C16003-90C2-4500-AA0A-4B2591ABDABA}" presName="sp" presStyleCnt="0"/>
      <dgm:spPr/>
    </dgm:pt>
    <dgm:pt modelId="{B8AF8592-FC65-4E34-A4F1-8E938D74FC64}" type="pres">
      <dgm:prSet presAssocID="{5A809B44-D333-4C21-99BA-5DDCF6B44FF0}" presName="linNode" presStyleCnt="0"/>
      <dgm:spPr/>
    </dgm:pt>
    <dgm:pt modelId="{AABFB5A3-051A-4872-965A-77396F887C6A}" type="pres">
      <dgm:prSet presAssocID="{5A809B44-D333-4C21-99BA-5DDCF6B44F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A1BB6-B25E-4072-91B9-A1E82EC646D7}" type="pres">
      <dgm:prSet presAssocID="{5A809B44-D333-4C21-99BA-5DDCF6B44F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5B40E-F5EA-407C-8FD8-F0A86D8898AE}" type="pres">
      <dgm:prSet presAssocID="{8CCE122A-A9C4-4950-9D5D-C7C4DBDABF2E}" presName="sp" presStyleCnt="0"/>
      <dgm:spPr/>
    </dgm:pt>
    <dgm:pt modelId="{BFD45C05-F59C-40DE-B918-B831FC431F4E}" type="pres">
      <dgm:prSet presAssocID="{E94CD94A-9609-4C30-80FF-5801F1D482CF}" presName="linNode" presStyleCnt="0"/>
      <dgm:spPr/>
    </dgm:pt>
    <dgm:pt modelId="{3ACF952D-DEE8-42E1-98A1-AC31BEB3ED33}" type="pres">
      <dgm:prSet presAssocID="{E94CD94A-9609-4C30-80FF-5801F1D482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57D7F-587A-4F91-AD90-CF3BE0490EAB}" type="pres">
      <dgm:prSet presAssocID="{E94CD94A-9609-4C30-80FF-5801F1D482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72A7E-87CE-4A36-B8F4-B6AD25A12749}" srcId="{E94CD94A-9609-4C30-80FF-5801F1D482CF}" destId="{658CF9ED-F3AE-4C04-B12A-53C9C87453C1}" srcOrd="1" destOrd="0" parTransId="{102CBB00-719F-43B1-80C7-FC11BD2C1909}" sibTransId="{D9BC8C2B-1CDC-45D1-9921-9AF5712829B5}"/>
    <dgm:cxn modelId="{8B2FADCC-187C-4278-ADB3-D76A090FEE5C}" srcId="{D48CBF1D-F808-42F5-A858-10B6372F6742}" destId="{5A809B44-D333-4C21-99BA-5DDCF6B44FF0}" srcOrd="1" destOrd="0" parTransId="{08183F75-B524-4777-9CBF-D27862D13933}" sibTransId="{8CCE122A-A9C4-4950-9D5D-C7C4DBDABF2E}"/>
    <dgm:cxn modelId="{07AE6040-6320-4893-9428-49CBBD23D4EE}" type="presOf" srcId="{D23B0A0D-3143-461C-A24F-5A585024166E}" destId="{42757D7F-587A-4F91-AD90-CF3BE0490EAB}" srcOrd="0" destOrd="0" presId="urn:microsoft.com/office/officeart/2005/8/layout/vList5"/>
    <dgm:cxn modelId="{29DA1655-0D1B-4871-84F1-A2D289BF8BC6}" type="presOf" srcId="{FB6D037D-8563-41E0-99B1-8CEE8C645F06}" destId="{EF763436-C2FE-4AB7-A66A-5B7EE448F266}" srcOrd="0" destOrd="1" presId="urn:microsoft.com/office/officeart/2005/8/layout/vList5"/>
    <dgm:cxn modelId="{C546E2B5-C327-47B1-83C2-FAC8C95635F4}" type="presOf" srcId="{697011CC-3908-43D3-8FE5-5E914C741259}" destId="{EF763436-C2FE-4AB7-A66A-5B7EE448F266}" srcOrd="0" destOrd="0" presId="urn:microsoft.com/office/officeart/2005/8/layout/vList5"/>
    <dgm:cxn modelId="{4D1F43D4-EFAF-4D6A-AA43-1A99D0FE31A7}" type="presOf" srcId="{658CF9ED-F3AE-4C04-B12A-53C9C87453C1}" destId="{42757D7F-587A-4F91-AD90-CF3BE0490EAB}" srcOrd="0" destOrd="1" presId="urn:microsoft.com/office/officeart/2005/8/layout/vList5"/>
    <dgm:cxn modelId="{1272B8FF-2A60-4EE7-BCDF-E861BA79DF3C}" srcId="{D48CBF1D-F808-42F5-A858-10B6372F6742}" destId="{D66300B5-84D3-4748-ADD5-CA4459B00B4A}" srcOrd="0" destOrd="0" parTransId="{4FD78B19-1E7A-42AD-9F4D-B4DE3F28A65C}" sibTransId="{83C16003-90C2-4500-AA0A-4B2591ABDABA}"/>
    <dgm:cxn modelId="{0664340C-CDFA-4D57-931C-6E4A589D092D}" srcId="{D66300B5-84D3-4748-ADD5-CA4459B00B4A}" destId="{FB6D037D-8563-41E0-99B1-8CEE8C645F06}" srcOrd="1" destOrd="0" parTransId="{42A60A0D-279D-4B75-8FC4-CEE21DDD1D6C}" sibTransId="{354C4D9C-7C22-4015-A985-9179B30A9FE6}"/>
    <dgm:cxn modelId="{DEED9DD8-5856-4475-B7D4-A820E533DE20}" srcId="{D48CBF1D-F808-42F5-A858-10B6372F6742}" destId="{E94CD94A-9609-4C30-80FF-5801F1D482CF}" srcOrd="2" destOrd="0" parTransId="{6458EF5D-9A11-4DD9-A18B-60C1E4CD8E50}" sibTransId="{44A5FE16-53B9-431D-8225-0D838473E0D0}"/>
    <dgm:cxn modelId="{B63BA342-0F94-4BFF-899C-92D304738B66}" srcId="{5A809B44-D333-4C21-99BA-5DDCF6B44FF0}" destId="{EA6FEFAD-24CF-462D-8F3A-B1A147E2E516}" srcOrd="2" destOrd="0" parTransId="{089950BD-6753-4B1D-8132-24BA79D02212}" sibTransId="{EDBFAC3B-0662-42CC-9188-E5E1D5DEACA6}"/>
    <dgm:cxn modelId="{76BB9A95-9DC6-44EA-83D7-802D8655069B}" type="presOf" srcId="{D66300B5-84D3-4748-ADD5-CA4459B00B4A}" destId="{FA18CCD1-F50A-4026-9C6C-2A7D6B0519B9}" srcOrd="0" destOrd="0" presId="urn:microsoft.com/office/officeart/2005/8/layout/vList5"/>
    <dgm:cxn modelId="{BA620D43-D52E-423A-934C-F18C169368FB}" srcId="{5A809B44-D333-4C21-99BA-5DDCF6B44FF0}" destId="{F1693213-E471-411E-A629-091F629762A8}" srcOrd="0" destOrd="0" parTransId="{209B60A7-2969-4977-BC5D-A6B333A848E4}" sibTransId="{8DAF778D-024E-42B8-9A3B-DFB1CABE458B}"/>
    <dgm:cxn modelId="{3E7DC7C8-1575-4196-B2B6-2584F7911F42}" srcId="{5A809B44-D333-4C21-99BA-5DDCF6B44FF0}" destId="{8C2F62C6-3337-48CE-B484-BE7A0FFEDCD5}" srcOrd="1" destOrd="0" parTransId="{F527D3C9-9811-4235-9BC5-52230A3888BE}" sibTransId="{26C8F1C2-7741-4503-A494-BFEBAACB094B}"/>
    <dgm:cxn modelId="{84A372E6-5055-4281-A0D0-68C19DD8DDC9}" type="presOf" srcId="{5A809B44-D333-4C21-99BA-5DDCF6B44FF0}" destId="{AABFB5A3-051A-4872-965A-77396F887C6A}" srcOrd="0" destOrd="0" presId="urn:microsoft.com/office/officeart/2005/8/layout/vList5"/>
    <dgm:cxn modelId="{696CDC64-977F-41A8-96BC-D8164AB25166}" srcId="{E94CD94A-9609-4C30-80FF-5801F1D482CF}" destId="{D23B0A0D-3143-461C-A24F-5A585024166E}" srcOrd="0" destOrd="0" parTransId="{C4066F2D-20ED-49D9-8790-51F9C65E020D}" sibTransId="{562E12C7-C2E3-47FD-82AA-291256F43F04}"/>
    <dgm:cxn modelId="{12E22492-293A-4AE6-9ABC-655D98EFFBA6}" type="presOf" srcId="{D48CBF1D-F808-42F5-A858-10B6372F6742}" destId="{7204DFB5-4154-4D62-8EA6-85E91858E872}" srcOrd="0" destOrd="0" presId="urn:microsoft.com/office/officeart/2005/8/layout/vList5"/>
    <dgm:cxn modelId="{B0DD65D8-1652-4350-ACED-AE5242D0B729}" type="presOf" srcId="{8C2F62C6-3337-48CE-B484-BE7A0FFEDCD5}" destId="{CF9A1BB6-B25E-4072-91B9-A1E82EC646D7}" srcOrd="0" destOrd="1" presId="urn:microsoft.com/office/officeart/2005/8/layout/vList5"/>
    <dgm:cxn modelId="{AD221276-2DAE-4C09-B8A7-E90674F094BC}" type="presOf" srcId="{E94CD94A-9609-4C30-80FF-5801F1D482CF}" destId="{3ACF952D-DEE8-42E1-98A1-AC31BEB3ED33}" srcOrd="0" destOrd="0" presId="urn:microsoft.com/office/officeart/2005/8/layout/vList5"/>
    <dgm:cxn modelId="{FB7C5DED-D6CB-413F-8E55-F084717AD59C}" type="presOf" srcId="{EA6FEFAD-24CF-462D-8F3A-B1A147E2E516}" destId="{CF9A1BB6-B25E-4072-91B9-A1E82EC646D7}" srcOrd="0" destOrd="2" presId="urn:microsoft.com/office/officeart/2005/8/layout/vList5"/>
    <dgm:cxn modelId="{F26AA262-39AD-4932-9F81-F591CCE0C724}" type="presOf" srcId="{F1693213-E471-411E-A629-091F629762A8}" destId="{CF9A1BB6-B25E-4072-91B9-A1E82EC646D7}" srcOrd="0" destOrd="0" presId="urn:microsoft.com/office/officeart/2005/8/layout/vList5"/>
    <dgm:cxn modelId="{FF1F4246-F7A0-43D0-9DEB-0A17380AE258}" srcId="{D66300B5-84D3-4748-ADD5-CA4459B00B4A}" destId="{697011CC-3908-43D3-8FE5-5E914C741259}" srcOrd="0" destOrd="0" parTransId="{10584178-4235-43A6-BEC5-AC8212C2672D}" sibTransId="{E454ECE4-6A7C-4FA0-9073-6266693E83F4}"/>
    <dgm:cxn modelId="{AA4FE6CA-FC10-4CCE-94EB-52CC6531772C}" type="presParOf" srcId="{7204DFB5-4154-4D62-8EA6-85E91858E872}" destId="{FE6CDBE4-E163-49AD-BD60-29C4D03DCD83}" srcOrd="0" destOrd="0" presId="urn:microsoft.com/office/officeart/2005/8/layout/vList5"/>
    <dgm:cxn modelId="{CE6B2529-9EF7-4FF4-A99A-DB70DA7B67F1}" type="presParOf" srcId="{FE6CDBE4-E163-49AD-BD60-29C4D03DCD83}" destId="{FA18CCD1-F50A-4026-9C6C-2A7D6B0519B9}" srcOrd="0" destOrd="0" presId="urn:microsoft.com/office/officeart/2005/8/layout/vList5"/>
    <dgm:cxn modelId="{987FF38B-D245-4B87-80E6-2D2E1C8D1BB0}" type="presParOf" srcId="{FE6CDBE4-E163-49AD-BD60-29C4D03DCD83}" destId="{EF763436-C2FE-4AB7-A66A-5B7EE448F266}" srcOrd="1" destOrd="0" presId="urn:microsoft.com/office/officeart/2005/8/layout/vList5"/>
    <dgm:cxn modelId="{51B3849D-00E5-4CAC-BA16-CFCEC44FDB20}" type="presParOf" srcId="{7204DFB5-4154-4D62-8EA6-85E91858E872}" destId="{CCD312A9-7C60-4565-B097-3A9D5513B5DC}" srcOrd="1" destOrd="0" presId="urn:microsoft.com/office/officeart/2005/8/layout/vList5"/>
    <dgm:cxn modelId="{B8876752-B2DC-4AF4-9668-04281D98EB66}" type="presParOf" srcId="{7204DFB5-4154-4D62-8EA6-85E91858E872}" destId="{B8AF8592-FC65-4E34-A4F1-8E938D74FC64}" srcOrd="2" destOrd="0" presId="urn:microsoft.com/office/officeart/2005/8/layout/vList5"/>
    <dgm:cxn modelId="{90BA6A09-8CF8-4A6E-B1C3-78B3E64E932F}" type="presParOf" srcId="{B8AF8592-FC65-4E34-A4F1-8E938D74FC64}" destId="{AABFB5A3-051A-4872-965A-77396F887C6A}" srcOrd="0" destOrd="0" presId="urn:microsoft.com/office/officeart/2005/8/layout/vList5"/>
    <dgm:cxn modelId="{180886A1-329E-411C-9851-04B48860CC48}" type="presParOf" srcId="{B8AF8592-FC65-4E34-A4F1-8E938D74FC64}" destId="{CF9A1BB6-B25E-4072-91B9-A1E82EC646D7}" srcOrd="1" destOrd="0" presId="urn:microsoft.com/office/officeart/2005/8/layout/vList5"/>
    <dgm:cxn modelId="{3E050AF1-7DB5-49F5-842B-10EAD535E41A}" type="presParOf" srcId="{7204DFB5-4154-4D62-8EA6-85E91858E872}" destId="{3E65B40E-F5EA-407C-8FD8-F0A86D8898AE}" srcOrd="3" destOrd="0" presId="urn:microsoft.com/office/officeart/2005/8/layout/vList5"/>
    <dgm:cxn modelId="{3B58228E-EF83-42A8-8AF8-A2175C04B3BD}" type="presParOf" srcId="{7204DFB5-4154-4D62-8EA6-85E91858E872}" destId="{BFD45C05-F59C-40DE-B918-B831FC431F4E}" srcOrd="4" destOrd="0" presId="urn:microsoft.com/office/officeart/2005/8/layout/vList5"/>
    <dgm:cxn modelId="{33BEDB0A-B8D8-41FA-A23D-D6B41BCCE2B4}" type="presParOf" srcId="{BFD45C05-F59C-40DE-B918-B831FC431F4E}" destId="{3ACF952D-DEE8-42E1-98A1-AC31BEB3ED33}" srcOrd="0" destOrd="0" presId="urn:microsoft.com/office/officeart/2005/8/layout/vList5"/>
    <dgm:cxn modelId="{3490817D-CFEB-4582-A764-7212986A252B}" type="presParOf" srcId="{BFD45C05-F59C-40DE-B918-B831FC431F4E}" destId="{42757D7F-587A-4F91-AD90-CF3BE0490E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3BA8EE-BB04-4168-B994-4F1F46764041}">
      <dsp:nvSpPr>
        <dsp:cNvPr id="0" name=""/>
        <dsp:cNvSpPr/>
      </dsp:nvSpPr>
      <dsp:spPr>
        <a:xfrm>
          <a:off x="0" y="1837"/>
          <a:ext cx="8206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B8304-8B09-44DB-9EFE-CC2CAFDE9DAF}">
      <dsp:nvSpPr>
        <dsp:cNvPr id="0" name=""/>
        <dsp:cNvSpPr/>
      </dsp:nvSpPr>
      <dsp:spPr>
        <a:xfrm>
          <a:off x="0" y="1837"/>
          <a:ext cx="1641281" cy="375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600" kern="1200" dirty="0"/>
            <a:t>osoba mora imati sva 4 kriterijuma</a:t>
          </a:r>
        </a:p>
      </dsp:txBody>
      <dsp:txXfrm>
        <a:off x="0" y="1837"/>
        <a:ext cx="1641281" cy="3758699"/>
      </dsp:txXfrm>
    </dsp:sp>
    <dsp:sp modelId="{500131C5-60F5-43C9-A1F4-5634B58B62FD}">
      <dsp:nvSpPr>
        <dsp:cNvPr id="0" name=""/>
        <dsp:cNvSpPr/>
      </dsp:nvSpPr>
      <dsp:spPr>
        <a:xfrm>
          <a:off x="1764377" y="46847"/>
          <a:ext cx="6442031" cy="90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1.Preokupacija internetom/ video igrom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2. Gubitak kontrole (osttaje se duže nego što je planirano)</a:t>
          </a:r>
        </a:p>
      </dsp:txBody>
      <dsp:txXfrm>
        <a:off x="1764377" y="46847"/>
        <a:ext cx="6442031" cy="900215"/>
      </dsp:txXfrm>
    </dsp:sp>
    <dsp:sp modelId="{7774CF45-342F-4645-96B6-229068F6BD61}">
      <dsp:nvSpPr>
        <dsp:cNvPr id="0" name=""/>
        <dsp:cNvSpPr/>
      </dsp:nvSpPr>
      <dsp:spPr>
        <a:xfrm>
          <a:off x="1641281" y="947063"/>
          <a:ext cx="656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58B5E-E80F-49B6-9962-F54A2FD9DDE0}">
      <dsp:nvSpPr>
        <dsp:cNvPr id="0" name=""/>
        <dsp:cNvSpPr/>
      </dsp:nvSpPr>
      <dsp:spPr>
        <a:xfrm>
          <a:off x="1764377" y="992074"/>
          <a:ext cx="6442031" cy="90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3.Povećanje vremena provedenog na internetu</a:t>
          </a:r>
        </a:p>
      </dsp:txBody>
      <dsp:txXfrm>
        <a:off x="1764377" y="992074"/>
        <a:ext cx="6442031" cy="900215"/>
      </dsp:txXfrm>
    </dsp:sp>
    <dsp:sp modelId="{D90D5FE0-1826-4FBB-BEFF-340AEA8D6873}">
      <dsp:nvSpPr>
        <dsp:cNvPr id="0" name=""/>
        <dsp:cNvSpPr/>
      </dsp:nvSpPr>
      <dsp:spPr>
        <a:xfrm>
          <a:off x="1641281" y="1892290"/>
          <a:ext cx="656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525A3-6057-46EB-A1B7-27BC9BCC1811}">
      <dsp:nvSpPr>
        <dsp:cNvPr id="0" name=""/>
        <dsp:cNvSpPr/>
      </dsp:nvSpPr>
      <dsp:spPr>
        <a:xfrm>
          <a:off x="1764377" y="1937301"/>
          <a:ext cx="6442031" cy="177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dirty="0"/>
            <a:t>4. Nagli prekid korišćenja je praćen uznemiravanjem, neraspoloženjem, agresivnošću </a:t>
          </a:r>
        </a:p>
      </dsp:txBody>
      <dsp:txXfrm>
        <a:off x="1764377" y="1937301"/>
        <a:ext cx="6442031" cy="1774775"/>
      </dsp:txXfrm>
    </dsp:sp>
    <dsp:sp modelId="{E317B8D6-6FD6-435D-A2B5-34CC14A77B49}">
      <dsp:nvSpPr>
        <dsp:cNvPr id="0" name=""/>
        <dsp:cNvSpPr/>
      </dsp:nvSpPr>
      <dsp:spPr>
        <a:xfrm>
          <a:off x="1641281" y="3712077"/>
          <a:ext cx="65651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3CC3F-EA48-4003-BEE1-1B6F53D0F127}">
      <dsp:nvSpPr>
        <dsp:cNvPr id="0" name=""/>
        <dsp:cNvSpPr/>
      </dsp:nvSpPr>
      <dsp:spPr>
        <a:xfrm rot="16200000">
          <a:off x="-1007550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/>
            <a:t>Faktor čovek</a:t>
          </a:r>
        </a:p>
      </dsp:txBody>
      <dsp:txXfrm rot="16200000">
        <a:off x="-1007550" y="1732578"/>
        <a:ext cx="2587942" cy="460256"/>
      </dsp:txXfrm>
    </dsp:sp>
    <dsp:sp modelId="{3371C955-BEEE-4DCE-ABF4-179C253C1F32}">
      <dsp:nvSpPr>
        <dsp:cNvPr id="0" name=""/>
        <dsp:cNvSpPr/>
      </dsp:nvSpPr>
      <dsp:spPr>
        <a:xfrm>
          <a:off x="516548" y="668735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05920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Temperament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Karakter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Navike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Sistem vrednosti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Neurofiziološka osnova</a:t>
          </a:r>
        </a:p>
      </dsp:txBody>
      <dsp:txXfrm>
        <a:off x="516548" y="668735"/>
        <a:ext cx="2292564" cy="2587942"/>
      </dsp:txXfrm>
    </dsp:sp>
    <dsp:sp modelId="{4B7CD97F-EAFB-4982-9726-B51A02578527}">
      <dsp:nvSpPr>
        <dsp:cNvPr id="0" name=""/>
        <dsp:cNvSpPr/>
      </dsp:nvSpPr>
      <dsp:spPr>
        <a:xfrm>
          <a:off x="56292" y="61197"/>
          <a:ext cx="920512" cy="9205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E5B62-4939-4D48-999A-940A2FF09193}">
      <dsp:nvSpPr>
        <dsp:cNvPr id="0" name=""/>
        <dsp:cNvSpPr/>
      </dsp:nvSpPr>
      <dsp:spPr>
        <a:xfrm rot="16200000">
          <a:off x="2360346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/>
            <a:t>Uticaj sredine</a:t>
          </a:r>
        </a:p>
      </dsp:txBody>
      <dsp:txXfrm rot="16200000">
        <a:off x="2360346" y="1732578"/>
        <a:ext cx="2587942" cy="460256"/>
      </dsp:txXfrm>
    </dsp:sp>
    <dsp:sp modelId="{CBE563E1-53AD-424F-817B-7FD5FFE8518E}">
      <dsp:nvSpPr>
        <dsp:cNvPr id="0" name=""/>
        <dsp:cNvSpPr/>
      </dsp:nvSpPr>
      <dsp:spPr>
        <a:xfrm>
          <a:off x="3933231" y="646737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05920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Internet kultura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Primamljivost virtuelnog sveta</a:t>
          </a:r>
        </a:p>
      </dsp:txBody>
      <dsp:txXfrm>
        <a:off x="3933231" y="646737"/>
        <a:ext cx="2292564" cy="2587942"/>
      </dsp:txXfrm>
    </dsp:sp>
    <dsp:sp modelId="{426EE811-9317-4A38-968C-2EBFDDEBF937}">
      <dsp:nvSpPr>
        <dsp:cNvPr id="0" name=""/>
        <dsp:cNvSpPr/>
      </dsp:nvSpPr>
      <dsp:spPr>
        <a:xfrm>
          <a:off x="3424189" y="61197"/>
          <a:ext cx="920512" cy="9205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9F9B-8544-4DA5-89F6-23A3B34E7BCF}">
      <dsp:nvSpPr>
        <dsp:cNvPr id="0" name=""/>
        <dsp:cNvSpPr/>
      </dsp:nvSpPr>
      <dsp:spPr>
        <a:xfrm rot="16200000">
          <a:off x="5728243" y="1732578"/>
          <a:ext cx="2587942" cy="46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592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/>
            <a:t>Adiktivni potencijal interneta</a:t>
          </a:r>
        </a:p>
      </dsp:txBody>
      <dsp:txXfrm rot="16200000">
        <a:off x="5728243" y="1732578"/>
        <a:ext cx="2587942" cy="460256"/>
      </dsp:txXfrm>
    </dsp:sp>
    <dsp:sp modelId="{141E40E5-7341-4612-BC19-6DDCADB3D298}">
      <dsp:nvSpPr>
        <dsp:cNvPr id="0" name=""/>
        <dsp:cNvSpPr/>
      </dsp:nvSpPr>
      <dsp:spPr>
        <a:xfrm>
          <a:off x="7252343" y="668735"/>
          <a:ext cx="2292564" cy="258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05920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Dostupan 24h dnevno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Niska cena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Anonimnost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kern="1200" dirty="0"/>
            <a:t>Interaktivnost </a:t>
          </a:r>
        </a:p>
      </dsp:txBody>
      <dsp:txXfrm>
        <a:off x="7252343" y="668735"/>
        <a:ext cx="2292564" cy="2587942"/>
      </dsp:txXfrm>
    </dsp:sp>
    <dsp:sp modelId="{02E0B046-6E53-4D30-9C07-DB21B4859800}">
      <dsp:nvSpPr>
        <dsp:cNvPr id="0" name=""/>
        <dsp:cNvSpPr/>
      </dsp:nvSpPr>
      <dsp:spPr>
        <a:xfrm>
          <a:off x="6792087" y="61197"/>
          <a:ext cx="920512" cy="9205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5CECE-85FD-4B59-8611-A1962BD588B2}">
      <dsp:nvSpPr>
        <dsp:cNvPr id="0" name=""/>
        <dsp:cNvSpPr/>
      </dsp:nvSpPr>
      <dsp:spPr>
        <a:xfrm>
          <a:off x="780" y="2228"/>
          <a:ext cx="9004256" cy="122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Latn-RS" sz="2000" kern="1200" dirty="0">
              <a:solidFill>
                <a:srgbClr val="FF0000"/>
              </a:solidFill>
            </a:rPr>
            <a:t>Socijalna podrška </a:t>
          </a:r>
          <a:r>
            <a:rPr lang="sr-Latn-RS" sz="2000" kern="1200" dirty="0"/>
            <a:t>– potreba za pripadnošću (nekome ili nečemu) i potreba za odnosom. U realnom svetu sve više ljudi se oseća osamljeno i putem društvenih mreža pokušavaju zadovoljiti svoje potrebe. </a:t>
          </a:r>
          <a:endParaRPr lang="sr-Latn-RS" sz="3600" kern="1200" dirty="0"/>
        </a:p>
      </dsp:txBody>
      <dsp:txXfrm>
        <a:off x="780" y="2228"/>
        <a:ext cx="9004256" cy="1227694"/>
      </dsp:txXfrm>
    </dsp:sp>
    <dsp:sp modelId="{CAFA9659-3E1C-4AF1-B8EE-9FF245450D51}">
      <dsp:nvSpPr>
        <dsp:cNvPr id="0" name=""/>
        <dsp:cNvSpPr/>
      </dsp:nvSpPr>
      <dsp:spPr>
        <a:xfrm>
          <a:off x="9569" y="1384815"/>
          <a:ext cx="6646015" cy="122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solidFill>
                <a:srgbClr val="FF0000"/>
              </a:solidFill>
            </a:rPr>
            <a:t>Alternativna stanja svesti </a:t>
          </a:r>
          <a:r>
            <a:rPr lang="sr-Latn-RS" sz="2000" kern="1200" dirty="0"/>
            <a:t>(lažni identitet)</a:t>
          </a:r>
        </a:p>
      </dsp:txBody>
      <dsp:txXfrm>
        <a:off x="9569" y="1384815"/>
        <a:ext cx="6646015" cy="1227694"/>
      </dsp:txXfrm>
    </dsp:sp>
    <dsp:sp modelId="{DC967274-D3E6-4268-9CC0-77DE9BCB488B}">
      <dsp:nvSpPr>
        <dsp:cNvPr id="0" name=""/>
        <dsp:cNvSpPr/>
      </dsp:nvSpPr>
      <dsp:spPr>
        <a:xfrm>
          <a:off x="9569" y="2767402"/>
          <a:ext cx="2159283" cy="122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solidFill>
                <a:srgbClr val="FF0000"/>
              </a:solidFill>
            </a:rPr>
            <a:t>Sex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/>
        </a:p>
      </dsp:txBody>
      <dsp:txXfrm>
        <a:off x="9569" y="2767402"/>
        <a:ext cx="2159283" cy="1227694"/>
      </dsp:txXfrm>
    </dsp:sp>
    <dsp:sp modelId="{B7C84827-7F8A-426A-93F7-7283E1418781}">
      <dsp:nvSpPr>
        <dsp:cNvPr id="0" name=""/>
        <dsp:cNvSpPr/>
      </dsp:nvSpPr>
      <dsp:spPr>
        <a:xfrm>
          <a:off x="2259542" y="2767402"/>
          <a:ext cx="4396042" cy="122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solidFill>
                <a:srgbClr val="FF0000"/>
              </a:solidFill>
            </a:rPr>
            <a:t>Hedonizam </a:t>
          </a:r>
          <a:r>
            <a:rPr lang="sr-Latn-RS" sz="2000" kern="1200" dirty="0"/>
            <a:t>(zadovoljstvo)- internet kao beg od surove realnosti </a:t>
          </a:r>
        </a:p>
      </dsp:txBody>
      <dsp:txXfrm>
        <a:off x="2259542" y="2767402"/>
        <a:ext cx="4396042" cy="1227694"/>
      </dsp:txXfrm>
    </dsp:sp>
    <dsp:sp modelId="{D5DF116B-E679-485E-B704-BFACEC4B89DE}">
      <dsp:nvSpPr>
        <dsp:cNvPr id="0" name=""/>
        <dsp:cNvSpPr/>
      </dsp:nvSpPr>
      <dsp:spPr>
        <a:xfrm>
          <a:off x="6836964" y="1384815"/>
          <a:ext cx="2159283" cy="1227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>
              <a:solidFill>
                <a:srgbClr val="FF0000"/>
              </a:solidFill>
            </a:rPr>
            <a:t>Usavršavanje</a:t>
          </a:r>
          <a:r>
            <a:rPr lang="sr-Latn-RS" sz="2000" kern="1200" dirty="0"/>
            <a:t> – zaluđenici tehnikom</a:t>
          </a:r>
        </a:p>
      </dsp:txBody>
      <dsp:txXfrm>
        <a:off x="6836964" y="1384815"/>
        <a:ext cx="2159283" cy="12276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6384F-BA10-4E50-9CCD-FD1DBAAF9FF9}">
      <dsp:nvSpPr>
        <dsp:cNvPr id="0" name=""/>
        <dsp:cNvSpPr/>
      </dsp:nvSpPr>
      <dsp:spPr>
        <a:xfrm>
          <a:off x="2673009" y="539262"/>
          <a:ext cx="3631116" cy="3631116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228CB3-464E-494C-83A8-F16645A03EA9}">
      <dsp:nvSpPr>
        <dsp:cNvPr id="0" name=""/>
        <dsp:cNvSpPr/>
      </dsp:nvSpPr>
      <dsp:spPr>
        <a:xfrm>
          <a:off x="1953222" y="1227255"/>
          <a:ext cx="3631116" cy="3631116"/>
        </a:xfrm>
        <a:prstGeom prst="blockArc">
          <a:avLst>
            <a:gd name="adj1" fmla="val 11511074"/>
            <a:gd name="adj2" fmla="val 14555253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2BA811-7CD2-42D6-A76D-1BAE285D1D25}">
      <dsp:nvSpPr>
        <dsp:cNvPr id="0" name=""/>
        <dsp:cNvSpPr/>
      </dsp:nvSpPr>
      <dsp:spPr>
        <a:xfrm>
          <a:off x="1905041" y="317088"/>
          <a:ext cx="3631116" cy="3631116"/>
        </a:xfrm>
        <a:prstGeom prst="blockArc">
          <a:avLst>
            <a:gd name="adj1" fmla="val 3888207"/>
            <a:gd name="adj2" fmla="val 9725306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C80FD7-A4D8-46ED-A877-83CDACA45ACC}">
      <dsp:nvSpPr>
        <dsp:cNvPr id="0" name=""/>
        <dsp:cNvSpPr/>
      </dsp:nvSpPr>
      <dsp:spPr>
        <a:xfrm>
          <a:off x="3406580" y="312726"/>
          <a:ext cx="3631116" cy="3631116"/>
        </a:xfrm>
        <a:prstGeom prst="blockArc">
          <a:avLst>
            <a:gd name="adj1" fmla="val 831132"/>
            <a:gd name="adj2" fmla="val 6891818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6EE4C5-DC1D-4773-8036-C01018CA80E4}">
      <dsp:nvSpPr>
        <dsp:cNvPr id="0" name=""/>
        <dsp:cNvSpPr/>
      </dsp:nvSpPr>
      <dsp:spPr>
        <a:xfrm>
          <a:off x="3409394" y="1173666"/>
          <a:ext cx="3631116" cy="3631116"/>
        </a:xfrm>
        <a:prstGeom prst="blockArc">
          <a:avLst>
            <a:gd name="adj1" fmla="val 18057682"/>
            <a:gd name="adj2" fmla="val 20746394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425FA5-043A-426D-ADCB-F3E08E88C69F}">
      <dsp:nvSpPr>
        <dsp:cNvPr id="0" name=""/>
        <dsp:cNvSpPr/>
      </dsp:nvSpPr>
      <dsp:spPr>
        <a:xfrm>
          <a:off x="2783562" y="535815"/>
          <a:ext cx="3631116" cy="3631116"/>
        </a:xfrm>
        <a:prstGeom prst="blockArc">
          <a:avLst>
            <a:gd name="adj1" fmla="val 15985684"/>
            <a:gd name="adj2" fmla="val 1980771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5EEED2-DBE9-44A1-B6D6-791FBDC5120D}">
      <dsp:nvSpPr>
        <dsp:cNvPr id="0" name=""/>
        <dsp:cNvSpPr/>
      </dsp:nvSpPr>
      <dsp:spPr>
        <a:xfrm>
          <a:off x="3673552" y="1539805"/>
          <a:ext cx="1630029" cy="1630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Neuro-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psihološki lanac</a:t>
          </a:r>
        </a:p>
      </dsp:txBody>
      <dsp:txXfrm>
        <a:off x="3673552" y="1539805"/>
        <a:ext cx="1630029" cy="1630029"/>
      </dsp:txXfrm>
    </dsp:sp>
    <dsp:sp modelId="{E88EC67F-D8B5-4F2B-8F80-A3838E0CD058}">
      <dsp:nvSpPr>
        <dsp:cNvPr id="0" name=""/>
        <dsp:cNvSpPr/>
      </dsp:nvSpPr>
      <dsp:spPr>
        <a:xfrm>
          <a:off x="3062092" y="9828"/>
          <a:ext cx="2852950" cy="11410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/>
            <a:t>Primitivni nagon </a:t>
          </a:r>
          <a:r>
            <a:rPr lang="sr-Latn-RS" sz="1300" kern="1200" dirty="0"/>
            <a:t>– instikt pojedinca da izbegne bol i produži zadovoljstvo</a:t>
          </a:r>
        </a:p>
      </dsp:txBody>
      <dsp:txXfrm>
        <a:off x="3062092" y="9828"/>
        <a:ext cx="2852950" cy="1141020"/>
      </dsp:txXfrm>
    </dsp:sp>
    <dsp:sp modelId="{3C2FE5D3-2F99-45CD-B942-77F7E37C3BF3}">
      <dsp:nvSpPr>
        <dsp:cNvPr id="0" name=""/>
        <dsp:cNvSpPr/>
      </dsp:nvSpPr>
      <dsp:spPr>
        <a:xfrm>
          <a:off x="4506854" y="897070"/>
          <a:ext cx="3261995" cy="11410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/>
            <a:t>Euforično iskustvo- </a:t>
          </a:r>
          <a:r>
            <a:rPr lang="sr-Latn-RS" sz="1400" kern="1200" dirty="0"/>
            <a:t>aktivnost na internetu stimuliše CNS, što pojedinac doživljava kao osećaj sreće i zadovoljstva </a:t>
          </a:r>
        </a:p>
      </dsp:txBody>
      <dsp:txXfrm>
        <a:off x="4506854" y="897070"/>
        <a:ext cx="3261995" cy="1141020"/>
      </dsp:txXfrm>
    </dsp:sp>
    <dsp:sp modelId="{E205FA76-D701-40CF-8971-933DD11CBE65}">
      <dsp:nvSpPr>
        <dsp:cNvPr id="0" name=""/>
        <dsp:cNvSpPr/>
      </dsp:nvSpPr>
      <dsp:spPr>
        <a:xfrm>
          <a:off x="5308274" y="1951455"/>
          <a:ext cx="3273474" cy="1203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/>
            <a:t>Tolerancija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/>
            <a:t>– zbog ponovljenog korišćenja  interneta prag osetljivosti pojedinca raste i zahteva duže korištenje kako bi se osećanje euforije održalo</a:t>
          </a:r>
        </a:p>
      </dsp:txBody>
      <dsp:txXfrm>
        <a:off x="5308274" y="1951455"/>
        <a:ext cx="3273474" cy="1203343"/>
      </dsp:txXfrm>
    </dsp:sp>
    <dsp:sp modelId="{E9D02D35-3220-47DA-B8A2-C75A69CB916B}">
      <dsp:nvSpPr>
        <dsp:cNvPr id="0" name=""/>
        <dsp:cNvSpPr/>
      </dsp:nvSpPr>
      <dsp:spPr>
        <a:xfrm>
          <a:off x="2389592" y="3186151"/>
          <a:ext cx="4172895" cy="11042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/>
            <a:t>Apsistencijlni sindrom </a:t>
          </a:r>
          <a:r>
            <a:rPr lang="sr-Latn-RS" sz="1200" kern="1200" dirty="0"/>
            <a:t>– skup fizičkih i psihičkih simptoma koji se javljaju kad ’’zavisnik od interneta’’ pokuša da vreme provedeno na internetu smanji (nesanica, napetost, razdražljivost)</a:t>
          </a:r>
        </a:p>
      </dsp:txBody>
      <dsp:txXfrm>
        <a:off x="2389592" y="3186151"/>
        <a:ext cx="4172895" cy="1104279"/>
      </dsp:txXfrm>
    </dsp:sp>
    <dsp:sp modelId="{8B2913AA-955A-4F3E-B326-ABD6FD6CC5E4}">
      <dsp:nvSpPr>
        <dsp:cNvPr id="0" name=""/>
        <dsp:cNvSpPr/>
      </dsp:nvSpPr>
      <dsp:spPr>
        <a:xfrm>
          <a:off x="0" y="2087725"/>
          <a:ext cx="4064247" cy="11813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/>
            <a:t>Pasivan stil prilagođavanja </a:t>
          </a:r>
          <a:r>
            <a:rPr lang="sr-Latn-RS" sz="1200" kern="1200" dirty="0"/>
            <a:t>– oblik ponašanja koji se javlja u frustracionim situacijama, a manifestuje se u vidu raznih odbrambenih reakcija ili  ponašanja (beg, agresivnost)</a:t>
          </a:r>
        </a:p>
      </dsp:txBody>
      <dsp:txXfrm>
        <a:off x="0" y="2087725"/>
        <a:ext cx="4064247" cy="1181321"/>
      </dsp:txXfrm>
    </dsp:sp>
    <dsp:sp modelId="{BF33E51F-3376-4C95-9B8C-05897DC6E7D2}">
      <dsp:nvSpPr>
        <dsp:cNvPr id="0" name=""/>
        <dsp:cNvSpPr/>
      </dsp:nvSpPr>
      <dsp:spPr>
        <a:xfrm>
          <a:off x="1197188" y="811966"/>
          <a:ext cx="3509266" cy="131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/>
            <a:t>Efekat lavine- </a:t>
          </a:r>
          <a:r>
            <a:rPr lang="sr-Latn-RS" sz="1300" kern="1200" dirty="0"/>
            <a:t>podrazumeva ključnu tačku koja ’’nepovratno’’ uključuje pojedinca u začaran krug,  a bazira se na porastu tolerancije i apstinencijalnom sindromu, </a:t>
          </a:r>
        </a:p>
      </dsp:txBody>
      <dsp:txXfrm>
        <a:off x="1197188" y="811966"/>
        <a:ext cx="3509266" cy="13112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EA41B-FE60-44DE-BFB4-F703A5371D50}">
      <dsp:nvSpPr>
        <dsp:cNvPr id="0" name=""/>
        <dsp:cNvSpPr/>
      </dsp:nvSpPr>
      <dsp:spPr>
        <a:xfrm>
          <a:off x="-4761140" y="-729766"/>
          <a:ext cx="5670968" cy="5670968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25D9B-51A0-4CBC-8792-AD1DD872218A}">
      <dsp:nvSpPr>
        <dsp:cNvPr id="0" name=""/>
        <dsp:cNvSpPr/>
      </dsp:nvSpPr>
      <dsp:spPr>
        <a:xfrm>
          <a:off x="339623" y="221774"/>
          <a:ext cx="8877034" cy="4433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Anksioznost  - korste internet kako bi skrenuli pažnju sa svojih briga i strahova</a:t>
          </a:r>
        </a:p>
      </dsp:txBody>
      <dsp:txXfrm>
        <a:off x="339623" y="221774"/>
        <a:ext cx="8877034" cy="443379"/>
      </dsp:txXfrm>
    </dsp:sp>
    <dsp:sp modelId="{5F9FAC5E-E5B2-4FC0-A6CD-A81BF8939D4F}">
      <dsp:nvSpPr>
        <dsp:cNvPr id="0" name=""/>
        <dsp:cNvSpPr/>
      </dsp:nvSpPr>
      <dsp:spPr>
        <a:xfrm>
          <a:off x="62510" y="166351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A1AF7-9B1D-4815-B307-90728F6CD254}">
      <dsp:nvSpPr>
        <dsp:cNvPr id="0" name=""/>
        <dsp:cNvSpPr/>
      </dsp:nvSpPr>
      <dsp:spPr>
        <a:xfrm>
          <a:off x="704333" y="886759"/>
          <a:ext cx="8512324" cy="443379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Depresija – pokušavaju  da pobegnu od depresije, ali dodatno zapadaju u izolaciju, usamljenost </a:t>
          </a:r>
        </a:p>
      </dsp:txBody>
      <dsp:txXfrm>
        <a:off x="704333" y="886759"/>
        <a:ext cx="8512324" cy="443379"/>
      </dsp:txXfrm>
    </dsp:sp>
    <dsp:sp modelId="{02ADE64A-DC14-4EC3-8B68-0B4DD99F1EDA}">
      <dsp:nvSpPr>
        <dsp:cNvPr id="0" name=""/>
        <dsp:cNvSpPr/>
      </dsp:nvSpPr>
      <dsp:spPr>
        <a:xfrm>
          <a:off x="427221" y="831337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672631"/>
              <a:satOff val="-714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A299-8A1C-4657-A895-C65B80F02A9A}">
      <dsp:nvSpPr>
        <dsp:cNvPr id="0" name=""/>
        <dsp:cNvSpPr/>
      </dsp:nvSpPr>
      <dsp:spPr>
        <a:xfrm>
          <a:off x="871106" y="1474878"/>
          <a:ext cx="8345551" cy="597112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/>
            <a:t>Alkoholizam, narkomanija, patološko kockanje – često zavisnici od interneta pate i od drugih oblika zavisnosti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RS" sz="3600" kern="1200" dirty="0"/>
        </a:p>
      </dsp:txBody>
      <dsp:txXfrm>
        <a:off x="871106" y="1474878"/>
        <a:ext cx="8345551" cy="597112"/>
      </dsp:txXfrm>
    </dsp:sp>
    <dsp:sp modelId="{811CB77D-1D19-40DF-8431-41BD15A0F302}">
      <dsp:nvSpPr>
        <dsp:cNvPr id="0" name=""/>
        <dsp:cNvSpPr/>
      </dsp:nvSpPr>
      <dsp:spPr>
        <a:xfrm>
          <a:off x="593993" y="1496322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345262"/>
              <a:satOff val="-1429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D2FCC-7AF3-40AB-B1B2-7496BC91FBF9}">
      <dsp:nvSpPr>
        <dsp:cNvPr id="0" name=""/>
        <dsp:cNvSpPr/>
      </dsp:nvSpPr>
      <dsp:spPr>
        <a:xfrm>
          <a:off x="871106" y="2216309"/>
          <a:ext cx="8345551" cy="443379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Slaba socijalna podrška – korištenje društvenih sajtova za druženje kao bezbedan način uspostavljanja odnosa sa drugima</a:t>
          </a:r>
        </a:p>
      </dsp:txBody>
      <dsp:txXfrm>
        <a:off x="871106" y="2216309"/>
        <a:ext cx="8345551" cy="443379"/>
      </dsp:txXfrm>
    </dsp:sp>
    <dsp:sp modelId="{2DC923D1-6F15-4A5F-9A1B-442082870388}">
      <dsp:nvSpPr>
        <dsp:cNvPr id="0" name=""/>
        <dsp:cNvSpPr/>
      </dsp:nvSpPr>
      <dsp:spPr>
        <a:xfrm>
          <a:off x="593993" y="2160887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017893"/>
              <a:satOff val="-2143"/>
              <a:lumOff val="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78087-178A-466D-B304-7B6C35EB6FA8}">
      <dsp:nvSpPr>
        <dsp:cNvPr id="0" name=""/>
        <dsp:cNvSpPr/>
      </dsp:nvSpPr>
      <dsp:spPr>
        <a:xfrm>
          <a:off x="704333" y="2881295"/>
          <a:ext cx="8512324" cy="443379"/>
        </a:xfrm>
        <a:prstGeom prst="rect">
          <a:avLst/>
        </a:prstGeom>
        <a:solidFill>
          <a:schemeClr val="accent2">
            <a:hueOff val="2690523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Psihička kriza u adolescenciji – tragaju za identitetom preko internet sajtova i društvenih mreža </a:t>
          </a:r>
        </a:p>
      </dsp:txBody>
      <dsp:txXfrm>
        <a:off x="704333" y="2881295"/>
        <a:ext cx="8512324" cy="443379"/>
      </dsp:txXfrm>
    </dsp:sp>
    <dsp:sp modelId="{F14A47B8-526C-4E1E-9207-034BD725589A}">
      <dsp:nvSpPr>
        <dsp:cNvPr id="0" name=""/>
        <dsp:cNvSpPr/>
      </dsp:nvSpPr>
      <dsp:spPr>
        <a:xfrm>
          <a:off x="427221" y="2825872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90523"/>
              <a:satOff val="-2858"/>
              <a:lumOff val="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602C-8F02-4833-9277-22C1F0187266}">
      <dsp:nvSpPr>
        <dsp:cNvPr id="0" name=""/>
        <dsp:cNvSpPr/>
      </dsp:nvSpPr>
      <dsp:spPr>
        <a:xfrm>
          <a:off x="339623" y="3546280"/>
          <a:ext cx="8877034" cy="443379"/>
        </a:xfrm>
        <a:prstGeom prst="rect">
          <a:avLst/>
        </a:prstGeom>
        <a:solidFill>
          <a:schemeClr val="accent2">
            <a:hueOff val="3363154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9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/>
            <a:t>Stres  - internet nije dobar metod za smanjenje stresa jer ga i sam izaziva</a:t>
          </a:r>
        </a:p>
      </dsp:txBody>
      <dsp:txXfrm>
        <a:off x="339623" y="3546280"/>
        <a:ext cx="8877034" cy="443379"/>
      </dsp:txXfrm>
    </dsp:sp>
    <dsp:sp modelId="{4331E06C-8080-4DD4-AA97-43F7B63D85B5}">
      <dsp:nvSpPr>
        <dsp:cNvPr id="0" name=""/>
        <dsp:cNvSpPr/>
      </dsp:nvSpPr>
      <dsp:spPr>
        <a:xfrm>
          <a:off x="62510" y="3490858"/>
          <a:ext cx="554224" cy="554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4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2CA4E-1183-4FA4-97A0-B8D18316BCFB}">
      <dsp:nvSpPr>
        <dsp:cNvPr id="0" name=""/>
        <dsp:cNvSpPr/>
      </dsp:nvSpPr>
      <dsp:spPr>
        <a:xfrm>
          <a:off x="0" y="434524"/>
          <a:ext cx="9445706" cy="3293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Problemi u školi i u odnosu sa drugarima</a:t>
          </a:r>
        </a:p>
      </dsp:txBody>
      <dsp:txXfrm>
        <a:off x="0" y="434524"/>
        <a:ext cx="9445706" cy="329391"/>
      </dsp:txXfrm>
    </dsp:sp>
    <dsp:sp modelId="{CB1F08FC-F32E-495E-8C1F-28D75B93BE98}">
      <dsp:nvSpPr>
        <dsp:cNvPr id="0" name=""/>
        <dsp:cNvSpPr/>
      </dsp:nvSpPr>
      <dsp:spPr>
        <a:xfrm>
          <a:off x="0" y="804236"/>
          <a:ext cx="9445706" cy="329391"/>
        </a:xfrm>
        <a:prstGeom prst="roundRect">
          <a:avLst/>
        </a:prstGeom>
        <a:solidFill>
          <a:schemeClr val="accent2">
            <a:hueOff val="336315"/>
            <a:satOff val="-357"/>
            <a:lumOff val="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Zapostavljanje odgovornosti</a:t>
          </a:r>
        </a:p>
      </dsp:txBody>
      <dsp:txXfrm>
        <a:off x="0" y="804236"/>
        <a:ext cx="9445706" cy="329391"/>
      </dsp:txXfrm>
    </dsp:sp>
    <dsp:sp modelId="{A10F5284-D45A-4317-AFB9-A940044E121C}">
      <dsp:nvSpPr>
        <dsp:cNvPr id="0" name=""/>
        <dsp:cNvSpPr/>
      </dsp:nvSpPr>
      <dsp:spPr>
        <a:xfrm>
          <a:off x="0" y="1173948"/>
          <a:ext cx="9445706" cy="329391"/>
        </a:xfrm>
        <a:prstGeom prst="round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Povlačenje ’’u sebe’’ kad nije na internetu</a:t>
          </a:r>
        </a:p>
      </dsp:txBody>
      <dsp:txXfrm>
        <a:off x="0" y="1173948"/>
        <a:ext cx="9445706" cy="329391"/>
      </dsp:txXfrm>
    </dsp:sp>
    <dsp:sp modelId="{3B19AB02-D0B2-4CBD-B6CE-45FC2871F248}">
      <dsp:nvSpPr>
        <dsp:cNvPr id="0" name=""/>
        <dsp:cNvSpPr/>
      </dsp:nvSpPr>
      <dsp:spPr>
        <a:xfrm>
          <a:off x="0" y="1543659"/>
          <a:ext cx="9445706" cy="329391"/>
        </a:xfrm>
        <a:prstGeom prst="roundRect">
          <a:avLst/>
        </a:prstGeom>
        <a:solidFill>
          <a:schemeClr val="accent2">
            <a:hueOff val="1008946"/>
            <a:satOff val="-1072"/>
            <a:lumOff val="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Nervoza, razdražljivost kad naglo prekine korištćenje interneta</a:t>
          </a:r>
        </a:p>
      </dsp:txBody>
      <dsp:txXfrm>
        <a:off x="0" y="1543659"/>
        <a:ext cx="9445706" cy="329391"/>
      </dsp:txXfrm>
    </dsp:sp>
    <dsp:sp modelId="{CF0270C7-5086-4DB4-84E6-25B1E09AE136}">
      <dsp:nvSpPr>
        <dsp:cNvPr id="0" name=""/>
        <dsp:cNvSpPr/>
      </dsp:nvSpPr>
      <dsp:spPr>
        <a:xfrm>
          <a:off x="0" y="1913371"/>
          <a:ext cx="9445706" cy="329391"/>
        </a:xfrm>
        <a:prstGeom prst="round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Ostajanje </a:t>
          </a:r>
          <a:r>
            <a:rPr lang="sr-Latn-RS" sz="1400" i="1" kern="1200"/>
            <a:t>on line </a:t>
          </a:r>
          <a:r>
            <a:rPr lang="sr-Latn-RS" sz="1400" kern="1200"/>
            <a:t>mnogo duže nego što je to zaista potrebno</a:t>
          </a:r>
        </a:p>
      </dsp:txBody>
      <dsp:txXfrm>
        <a:off x="0" y="1913371"/>
        <a:ext cx="9445706" cy="329391"/>
      </dsp:txXfrm>
    </dsp:sp>
    <dsp:sp modelId="{0080E135-EA61-41E5-B683-2F339259EEB7}">
      <dsp:nvSpPr>
        <dsp:cNvPr id="0" name=""/>
        <dsp:cNvSpPr/>
      </dsp:nvSpPr>
      <dsp:spPr>
        <a:xfrm>
          <a:off x="0" y="2283082"/>
          <a:ext cx="9445706" cy="329391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Laganje (umanjivanje ili negiranje) o vremenu provedenom na internetu</a:t>
          </a:r>
        </a:p>
      </dsp:txBody>
      <dsp:txXfrm>
        <a:off x="0" y="2283082"/>
        <a:ext cx="9445706" cy="329391"/>
      </dsp:txXfrm>
    </dsp:sp>
    <dsp:sp modelId="{A91E893A-3239-450E-8C5D-1FC7AF170450}">
      <dsp:nvSpPr>
        <dsp:cNvPr id="0" name=""/>
        <dsp:cNvSpPr/>
      </dsp:nvSpPr>
      <dsp:spPr>
        <a:xfrm>
          <a:off x="0" y="2652794"/>
          <a:ext cx="9445706" cy="329391"/>
        </a:xfrm>
        <a:prstGeom prst="round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/>
            <a:t>Drastično menjanje načina života povezano sa većim trošenjem vremena na internetu, i opštim smanjivanjem fizičke aktivnosti</a:t>
          </a:r>
        </a:p>
      </dsp:txBody>
      <dsp:txXfrm>
        <a:off x="0" y="2652794"/>
        <a:ext cx="9445706" cy="329391"/>
      </dsp:txXfrm>
    </dsp:sp>
    <dsp:sp modelId="{848FC553-2ABD-48A1-9C7D-5F634B4BD858}">
      <dsp:nvSpPr>
        <dsp:cNvPr id="0" name=""/>
        <dsp:cNvSpPr/>
      </dsp:nvSpPr>
      <dsp:spPr>
        <a:xfrm>
          <a:off x="0" y="3022505"/>
          <a:ext cx="9445706" cy="329391"/>
        </a:xfrm>
        <a:prstGeom prst="roundRect">
          <a:avLst/>
        </a:prstGeom>
        <a:solidFill>
          <a:schemeClr val="accent2">
            <a:hueOff val="2354208"/>
            <a:satOff val="-2500"/>
            <a:lumOff val="1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Spavanje je podređeno potrebama korišćenja interneta</a:t>
          </a:r>
        </a:p>
      </dsp:txBody>
      <dsp:txXfrm>
        <a:off x="0" y="3022505"/>
        <a:ext cx="9445706" cy="329391"/>
      </dsp:txXfrm>
    </dsp:sp>
    <dsp:sp modelId="{17F0D9EA-6DD4-4ADB-9B4D-4B32ED26F28C}">
      <dsp:nvSpPr>
        <dsp:cNvPr id="0" name=""/>
        <dsp:cNvSpPr/>
      </dsp:nvSpPr>
      <dsp:spPr>
        <a:xfrm>
          <a:off x="0" y="3392217"/>
          <a:ext cx="9445706" cy="329391"/>
        </a:xfrm>
        <a:prstGeom prst="roundRect">
          <a:avLst/>
        </a:prstGeom>
        <a:solidFill>
          <a:schemeClr val="accent2">
            <a:hueOff val="2690523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Opsesivne misli o internetu</a:t>
          </a:r>
        </a:p>
      </dsp:txBody>
      <dsp:txXfrm>
        <a:off x="0" y="3392217"/>
        <a:ext cx="9445706" cy="329391"/>
      </dsp:txXfrm>
    </dsp:sp>
    <dsp:sp modelId="{9AA9A3C9-5987-499D-A812-7AA32C59C112}">
      <dsp:nvSpPr>
        <dsp:cNvPr id="0" name=""/>
        <dsp:cNvSpPr/>
      </dsp:nvSpPr>
      <dsp:spPr>
        <a:xfrm>
          <a:off x="0" y="3761928"/>
          <a:ext cx="9445706" cy="329391"/>
        </a:xfrm>
        <a:prstGeom prst="roundRect">
          <a:avLst/>
        </a:prstGeom>
        <a:solidFill>
          <a:schemeClr val="accent2">
            <a:hueOff val="3026838"/>
            <a:satOff val="-3215"/>
            <a:lumOff val="2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Osećaj da je internet jedini </a:t>
          </a:r>
          <a:r>
            <a:rPr lang="sr-Latn-RS" sz="1400" kern="1200"/>
            <a:t>njihov prijatelj i favorizuju on line prijatelje u odnosu na stvarne</a:t>
          </a:r>
          <a:endParaRPr lang="sr-Latn-RS" sz="1400" kern="1200" dirty="0"/>
        </a:p>
      </dsp:txBody>
      <dsp:txXfrm>
        <a:off x="0" y="3761928"/>
        <a:ext cx="9445706" cy="329391"/>
      </dsp:txXfrm>
    </dsp:sp>
    <dsp:sp modelId="{ACCA440F-0C52-4525-BB32-9655E9F1DC11}">
      <dsp:nvSpPr>
        <dsp:cNvPr id="0" name=""/>
        <dsp:cNvSpPr/>
      </dsp:nvSpPr>
      <dsp:spPr>
        <a:xfrm>
          <a:off x="0" y="4140843"/>
          <a:ext cx="9445706" cy="329391"/>
        </a:xfrm>
        <a:prstGeom prst="roundRect">
          <a:avLst/>
        </a:prstGeom>
        <a:solidFill>
          <a:schemeClr val="accent2">
            <a:hueOff val="3363154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/>
            <a:t>Imaju osećaj krivice zbog korišćenja interneta</a:t>
          </a:r>
        </a:p>
      </dsp:txBody>
      <dsp:txXfrm>
        <a:off x="0" y="4140843"/>
        <a:ext cx="9445706" cy="3293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AE96E-FE60-4187-AE32-09739C138315}">
      <dsp:nvSpPr>
        <dsp:cNvPr id="0" name=""/>
        <dsp:cNvSpPr/>
      </dsp:nvSpPr>
      <dsp:spPr>
        <a:xfrm>
          <a:off x="0" y="59716"/>
          <a:ext cx="8188151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/>
            <a:t>15% igrača video igrica ispunjava kriterijum za zavisnost, to je igranje više od 2 sata dnevno.</a:t>
          </a:r>
        </a:p>
      </dsp:txBody>
      <dsp:txXfrm>
        <a:off x="0" y="59716"/>
        <a:ext cx="8188151" cy="936000"/>
      </dsp:txXfrm>
    </dsp:sp>
    <dsp:sp modelId="{5A491915-7C5C-4CDD-BB9C-DC209F1B51E0}">
      <dsp:nvSpPr>
        <dsp:cNvPr id="0" name=""/>
        <dsp:cNvSpPr/>
      </dsp:nvSpPr>
      <dsp:spPr>
        <a:xfrm>
          <a:off x="0" y="1067716"/>
          <a:ext cx="8188151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 dirty="0"/>
            <a:t>Najčešče se uočava zavisnost kod igrača koji igraju Massive Multiplaier Online Role Plaing Game (MMORPG)</a:t>
          </a:r>
        </a:p>
      </dsp:txBody>
      <dsp:txXfrm>
        <a:off x="0" y="1067716"/>
        <a:ext cx="8188151" cy="936000"/>
      </dsp:txXfrm>
    </dsp:sp>
    <dsp:sp modelId="{1AE9CBF7-DB96-46BD-9EAA-23A066922E26}">
      <dsp:nvSpPr>
        <dsp:cNvPr id="0" name=""/>
        <dsp:cNvSpPr/>
      </dsp:nvSpPr>
      <dsp:spPr>
        <a:xfrm>
          <a:off x="0" y="2075717"/>
          <a:ext cx="8188151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500" kern="1200"/>
            <a:t>Povodljive su jer su interaktivne, postoji socijalna komponenta, takmičarskog su karaktera i dešavaju se u realnom vremenu  </a:t>
          </a:r>
        </a:p>
      </dsp:txBody>
      <dsp:txXfrm>
        <a:off x="0" y="2075717"/>
        <a:ext cx="8188151" cy="936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56E3D-85EB-48F7-89D4-F9453B841A75}">
      <dsp:nvSpPr>
        <dsp:cNvPr id="0" name=""/>
        <dsp:cNvSpPr/>
      </dsp:nvSpPr>
      <dsp:spPr>
        <a:xfrm rot="735194">
          <a:off x="2694244" y="1872210"/>
          <a:ext cx="69528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695289" y="19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BD4AF-3E83-4566-A792-C7DADA7AA5FD}">
      <dsp:nvSpPr>
        <dsp:cNvPr id="0" name=""/>
        <dsp:cNvSpPr/>
      </dsp:nvSpPr>
      <dsp:spPr>
        <a:xfrm rot="20795466">
          <a:off x="2693417" y="1390250"/>
          <a:ext cx="641731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641731" y="196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10614-FB6E-4D7A-B7D4-C8B4ADFFB78F}">
      <dsp:nvSpPr>
        <dsp:cNvPr id="0" name=""/>
        <dsp:cNvSpPr/>
      </dsp:nvSpPr>
      <dsp:spPr>
        <a:xfrm>
          <a:off x="695739" y="817280"/>
          <a:ext cx="2547586" cy="1683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04B3D-0C45-4721-87F8-A5B47A962FDF}">
      <dsp:nvSpPr>
        <dsp:cNvPr id="0" name=""/>
        <dsp:cNvSpPr/>
      </dsp:nvSpPr>
      <dsp:spPr>
        <a:xfrm>
          <a:off x="2384966" y="243568"/>
          <a:ext cx="5774904" cy="125593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>
              <a:solidFill>
                <a:schemeClr val="tx1"/>
              </a:solidFill>
            </a:rPr>
            <a:t>Povećana agresivnost u komunikaciji i ponašanju, naročito kod dece ispod 10 godina</a:t>
          </a:r>
        </a:p>
      </dsp:txBody>
      <dsp:txXfrm>
        <a:off x="2384966" y="243568"/>
        <a:ext cx="5774904" cy="1255938"/>
      </dsp:txXfrm>
    </dsp:sp>
    <dsp:sp modelId="{51A3F540-0405-46C2-BDCB-735974A17DDF}">
      <dsp:nvSpPr>
        <dsp:cNvPr id="0" name=""/>
        <dsp:cNvSpPr/>
      </dsp:nvSpPr>
      <dsp:spPr>
        <a:xfrm>
          <a:off x="2606940" y="1772702"/>
          <a:ext cx="5555768" cy="1255938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>
              <a:solidFill>
                <a:schemeClr val="tx1"/>
              </a:solidFill>
            </a:rPr>
            <a:t>Smanjenje pro-socijalnog ponašanja u međuljutskim interakcijama</a:t>
          </a:r>
        </a:p>
      </dsp:txBody>
      <dsp:txXfrm>
        <a:off x="2606940" y="1772702"/>
        <a:ext cx="5555768" cy="12559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608DBBD-A83C-46B6-991A-342E5BB8C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51FBC5-0361-439C-A1EF-EE7883A92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B4D51-F5F0-457D-A702-EEAA41F8BACB}" type="datetimeFigureOut">
              <a:rPr lang="sr-Latn-RS" smtClean="0"/>
              <a:pPr/>
              <a:t>1.11.2018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2F96A8-2026-4C35-8BEF-EB0D6DB7F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198F0D-A454-4030-8D1C-E4B9913B27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3E53-2969-4DFE-A9C6-CDEE693F4D7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50136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66F1-D4E9-475C-BE2B-4D362B4FCD19}" type="datetimeFigureOut">
              <a:rPr lang="sr-Latn-RS" smtClean="0"/>
              <a:pPr/>
              <a:t>1.11.2018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DBAB-5156-45BE-BBF8-DB2CD6CDEEB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004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8DBAB-5156-45BE-BBF8-DB2CD6CDEEBE}" type="slidenum">
              <a:rPr lang="sr-Latn-RS" smtClean="0"/>
              <a:pPr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137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5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8423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79535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15826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4600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0256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02828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50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882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0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1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10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717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385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12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139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6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7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DA2C-6455-408B-805B-E0549F21A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Digitalna zavisnost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0C2FFA-D7A3-47E4-B3DA-395654F8A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Autor: Biljana Maravić, psiholog</a:t>
            </a:r>
          </a:p>
          <a:p>
            <a:r>
              <a:rPr lang="sr-Latn-RS" dirty="0"/>
              <a:t>Bazairano na knjizi</a:t>
            </a:r>
            <a:r>
              <a:rPr lang="en-US" dirty="0"/>
              <a:t> </a:t>
            </a:r>
            <a:r>
              <a:rPr lang="sr-Latn-RS" dirty="0"/>
              <a:t>’’Izgubljeni u virtuelnom svetu’’,</a:t>
            </a:r>
            <a:endParaRPr lang="en-US" dirty="0"/>
          </a:p>
          <a:p>
            <a:r>
              <a:rPr lang="sr-Latn-RS" dirty="0"/>
              <a:t> Dr Goran Lažetić; Dr Ivica Mladenović </a:t>
            </a:r>
          </a:p>
        </p:txBody>
      </p:sp>
    </p:spTree>
    <p:extLst>
      <p:ext uri="{BB962C8B-B14F-4D97-AF65-F5344CB8AC3E}">
        <p14:creationId xmlns:p14="http://schemas.microsoft.com/office/powerpoint/2010/main" xmlns="" val="228412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C05E6-7338-44F9-8A05-E76AACD4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1" y="337625"/>
            <a:ext cx="8777392" cy="154654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Skrining – brzo i jednostavno otkrivanje osoba sa potencijalnom zavisnošću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E519B7-6F4A-4C03-97A0-46750A5C0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Dijagnostićki upitnik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EC5A5C0-90EC-4CA7-A22B-78D912C6A6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79804068"/>
              </p:ext>
            </p:extLst>
          </p:nvPr>
        </p:nvGraphicFramePr>
        <p:xfrm>
          <a:off x="1153551" y="1884166"/>
          <a:ext cx="9249407" cy="560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96">
                  <a:extLst>
                    <a:ext uri="{9D8B030D-6E8A-4147-A177-3AD203B41FA5}">
                      <a16:colId xmlns:a16="http://schemas.microsoft.com/office/drawing/2014/main" xmlns="" val="2477812992"/>
                    </a:ext>
                  </a:extLst>
                </a:gridCol>
                <a:gridCol w="7303936">
                  <a:extLst>
                    <a:ext uri="{9D8B030D-6E8A-4147-A177-3AD203B41FA5}">
                      <a16:colId xmlns:a16="http://schemas.microsoft.com/office/drawing/2014/main" xmlns="" val="4129379706"/>
                    </a:ext>
                  </a:extLst>
                </a:gridCol>
                <a:gridCol w="723516">
                  <a:extLst>
                    <a:ext uri="{9D8B030D-6E8A-4147-A177-3AD203B41FA5}">
                      <a16:colId xmlns:a16="http://schemas.microsoft.com/office/drawing/2014/main" xmlns="" val="1688416984"/>
                    </a:ext>
                  </a:extLst>
                </a:gridCol>
                <a:gridCol w="692059">
                  <a:extLst>
                    <a:ext uri="{9D8B030D-6E8A-4147-A177-3AD203B41FA5}">
                      <a16:colId xmlns:a16="http://schemas.microsoft.com/office/drawing/2014/main" xmlns="" val="2647514522"/>
                    </a:ext>
                  </a:extLst>
                </a:gridCol>
              </a:tblGrid>
              <a:tr h="240056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292636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ste primetili da ste preokupirani sa Internetom (razmišljate o predhodnoj ili planireate sledeću </a:t>
                      </a:r>
                      <a:r>
                        <a:rPr lang="sr-Latn-RS" sz="1400" i="1" dirty="0"/>
                        <a:t>on-line aktivnost)?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366602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imate potrebu da sve više vremena provodite na internetu i pri tome osećate zadovoljstvo?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592528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ste bezuspešno   pokušavali da kontrolišete, smanjite ili prestanete da koristite internet?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833444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osećate nemir, neraspoloženje ili razdražljivost kad pokušate da smanjite ili prekinete korištenje interneta?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483560"/>
                  </a:ext>
                </a:extLst>
              </a:tr>
              <a:tr h="395094"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ostajete na Internetu duže nego što ste prvobitno planirali?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829526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ste ugrozili ili rizikovali gubitak značajnog odnosa, posla, školske obaveze zbog korištenja interneta?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924150"/>
                  </a:ext>
                </a:extLst>
              </a:tr>
              <a:tr h="559717">
                <a:tc>
                  <a:txBody>
                    <a:bodyPr/>
                    <a:lstStyle/>
                    <a:p>
                      <a:r>
                        <a:rPr lang="sr-Latn-R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ste lagali članove porodice, prijatelje ili druge kako bi ste prikrili razmere korištenja interneta?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477772"/>
                  </a:ext>
                </a:extLst>
              </a:tr>
              <a:tr h="790188"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/>
                        <a:t>Da li koristite Internet kaonačin bekstva od problema ili olakšavanje usled neprijatnih raspoloženja (osećanja bespomoćnosti, krivice, napetosti, depresije)?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263238"/>
                  </a:ext>
                </a:extLst>
              </a:tr>
              <a:tr h="691415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b="1" dirty="0"/>
                        <a:t>Ukoliko je skor 5 i više postoji opravdana sumnja da postoji zavisnost. Konsultovati stručnjaka.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1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656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0D51C-B748-4493-AD17-FB929D5C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Faktori rizika 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E7D161B5-6DD1-4122-B0CA-9B8E29482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8441336"/>
              </p:ext>
            </p:extLst>
          </p:nvPr>
        </p:nvGraphicFramePr>
        <p:xfrm>
          <a:off x="1295402" y="1838528"/>
          <a:ext cx="9274173" cy="421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019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3EA41B-FE60-44DE-BFB4-F703A537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>
                                            <p:graphicEl>
                                              <a:dgm id="{AC3EA41B-FE60-44DE-BFB4-F703A5371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9FAC5E-E5B2-4FC0-A6CD-A81BF8939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4">
                                            <p:graphicEl>
                                              <a:dgm id="{5F9FAC5E-E5B2-4FC0-A6CD-A81BF8939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225D9B-51A0-4CBC-8792-AD1DD8722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4">
                                            <p:graphicEl>
                                              <a:dgm id="{6E225D9B-51A0-4CBC-8792-AD1DD8722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ADE64A-DC14-4EC3-8B68-0B4DD99F1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4">
                                            <p:graphicEl>
                                              <a:dgm id="{02ADE64A-DC14-4EC3-8B68-0B4DD99F1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1A1AF7-9B1D-4815-B307-90728F6CD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14">
                                            <p:graphicEl>
                                              <a:dgm id="{271A1AF7-9B1D-4815-B307-90728F6CD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1CB77D-1D19-40DF-8431-41BD15A0F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14">
                                            <p:graphicEl>
                                              <a:dgm id="{811CB77D-1D19-40DF-8431-41BD15A0F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3F2A299-8A1C-4657-A895-C65B80F02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4">
                                            <p:graphicEl>
                                              <a:dgm id="{B3F2A299-8A1C-4657-A895-C65B80F02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DC923D1-6F15-4A5F-9A1B-442082870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4">
                                            <p:graphicEl>
                                              <a:dgm id="{2DC923D1-6F15-4A5F-9A1B-442082870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CD2FCC-7AF3-40AB-B1B2-7496BC91F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4">
                                            <p:graphicEl>
                                              <a:dgm id="{42CD2FCC-7AF3-40AB-B1B2-7496BC91F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4A47B8-526C-4E1E-9207-034BD7255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14">
                                            <p:graphicEl>
                                              <a:dgm id="{F14A47B8-526C-4E1E-9207-034BD7255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EF78087-178A-466D-B304-7B6C35EB6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14">
                                            <p:graphicEl>
                                              <a:dgm id="{5EF78087-178A-466D-B304-7B6C35EB6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31E06C-8080-4DD4-AA97-43F7B63D8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3000"/>
                                        <p:tgtEl>
                                          <p:spTgt spid="14">
                                            <p:graphicEl>
                                              <a:dgm id="{4331E06C-8080-4DD4-AA97-43F7B63D8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37602C-8F02-4833-9277-22C1F018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000"/>
                                        <p:tgtEl>
                                          <p:spTgt spid="14">
                                            <p:graphicEl>
                                              <a:dgm id="{E737602C-8F02-4833-9277-22C1F0187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5545B-FC13-4995-B306-6A3B1D36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Simptomi i znaci zloupotrebe interneta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EA9761CE-CC0F-4703-8648-69C1E1C658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644043"/>
              </p:ext>
            </p:extLst>
          </p:nvPr>
        </p:nvGraphicFramePr>
        <p:xfrm>
          <a:off x="1625568" y="1448972"/>
          <a:ext cx="9445706" cy="489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838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A3987-51A1-4420-B41B-85213B93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Šta je zavisnost od video igara?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3B5FC15-9E62-4EA7-8D5C-7743907350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1935735"/>
              </p:ext>
            </p:extLst>
          </p:nvPr>
        </p:nvGraphicFramePr>
        <p:xfrm>
          <a:off x="2609285" y="2851331"/>
          <a:ext cx="8188151" cy="307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130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74782-B576-4360-AF7E-6842362C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 li su video igre štetne?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BE1BC16-56FB-4706-95BC-C0E7D7517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56861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6F6DFC-4B63-48CF-8ED3-B697B650161B}"/>
              </a:ext>
            </a:extLst>
          </p:cNvPr>
          <p:cNvSpPr txBox="1"/>
          <p:nvPr/>
        </p:nvSpPr>
        <p:spPr>
          <a:xfrm flipH="1">
            <a:off x="2023352" y="3958225"/>
            <a:ext cx="384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Štetnost se manifestuje</a:t>
            </a:r>
          </a:p>
          <a:p>
            <a:r>
              <a:rPr lang="sr-Latn-RS" dirty="0"/>
              <a:t> u dve velike oblasti:</a:t>
            </a:r>
          </a:p>
        </p:txBody>
      </p:sp>
    </p:spTree>
    <p:extLst>
      <p:ext uri="{BB962C8B-B14F-4D97-AF65-F5344CB8AC3E}">
        <p14:creationId xmlns:p14="http://schemas.microsoft.com/office/powerpoint/2010/main" xmlns="" val="59581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000"/>
    </mc:Choice>
    <mc:Fallback>
      <p:transition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2D739-6AEB-4D3D-976E-D43F170D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Zajedničke karakteristike ličnosti zavisnika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F810E22-5F1A-451B-9FA6-CE1F3CB8D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282071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7654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C218B-F49A-4D6E-B91D-66C4494F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Zajedničke karakteristike ličnosti zavisnika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D5E1DE4-DF97-4CE0-B55C-90EA9CD0F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43404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8637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F4EEB-41E2-41BF-9933-0EE3BB1F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Zajedničke karakteristike ličnosti zavisnika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77B1B85-89F2-446F-84B8-C681499BF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77497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020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4B0F7-273D-493A-9F91-69BF9D50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Posledice zavisnosti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9155248-AA2A-4D6B-B376-786EFEFF0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075283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8100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24A85-99F5-4869-935F-66E1F4BE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ZDRAVSTVENE POSLEDICE</a:t>
            </a:r>
            <a:endParaRPr lang="sr-Latn-R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D479138-9974-43F0-BB74-7B31B264F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034540"/>
            <a:ext cx="9388602" cy="4114800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sr-Latn-RS" sz="2900" dirty="0"/>
              <a:t>TELESNE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SINDROM KARPALNOG TUNELA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BOL I UKOČENOST U RUKAMA I ZGLOBOVIMA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IZRAŽENO DEBLJANJE ILI MRŠAVLJENJE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NAPREZANJE OČNIH MIŠIĆA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SINDROM SUVIH OČIJU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BOLOVI U POTILJKU I VRATU, TEŠKE GLAVOBOLJE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BOLOVI U LEĐIMA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SLABA HIGIJENA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SLAB IMUNI SISTEM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OBOLJENJA KOŽE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900" dirty="0"/>
              <a:t>SIMPTOMATSKA ’EPILEPSIJA’</a:t>
            </a:r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914400" lvl="1" indent="-457200">
              <a:buFont typeface="+mj-lt"/>
              <a:buAutoNum type="arabicPeriod"/>
            </a:pPr>
            <a:endParaRPr lang="sr-Latn-RS" dirty="0"/>
          </a:p>
          <a:p>
            <a:pPr marL="1257300" lvl="2" indent="-342900">
              <a:buFont typeface="+mj-lt"/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63333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9CADD-4868-4BDF-B881-C88469B2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zavisnost?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1848DD-CF63-4E21-B7B5-966FF3BA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Zavisnost je oblik preterane vezanosti koja je uslovljena bilo psihološkom ili biološkom potrebom čoveka, a doprinosi razvoju određenih (zdravstvenih, porodičnih, profesionalnih, socijalnih) posledica </a:t>
            </a:r>
          </a:p>
          <a:p>
            <a:r>
              <a:rPr lang="sr-Latn-RS" dirty="0"/>
              <a:t>Čovek može biti zavisan od svega što mu donosi zadovoljstvo</a:t>
            </a:r>
          </a:p>
          <a:p>
            <a:r>
              <a:rPr lang="sr-Latn-RS" dirty="0"/>
              <a:t>Zavisnost može biti hemijska (hemijske supstance) i nehemijska ( zavisničko ponašanje)</a:t>
            </a:r>
          </a:p>
        </p:txBody>
      </p:sp>
    </p:spTree>
    <p:extLst>
      <p:ext uri="{BB962C8B-B14F-4D97-AF65-F5344CB8AC3E}">
        <p14:creationId xmlns:p14="http://schemas.microsoft.com/office/powerpoint/2010/main" xmlns="" val="93545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803ED-AB7A-41A4-8E70-BE0536BB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Porodične posledice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17C2-D0E1-4566-98F5-7F473BE78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8954262" cy="3310128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Prerano odvajanje od porodice</a:t>
            </a:r>
          </a:p>
          <a:p>
            <a:r>
              <a:rPr lang="sr-Latn-RS" dirty="0"/>
              <a:t>Svađe</a:t>
            </a:r>
          </a:p>
          <a:p>
            <a:r>
              <a:rPr lang="sr-Latn-RS" dirty="0"/>
              <a:t>Fizičko nasije</a:t>
            </a:r>
          </a:p>
          <a:p>
            <a:r>
              <a:rPr lang="sr-Latn-RS" dirty="0"/>
              <a:t>Neizvršavanje obaveza koje je do tada imao u porodici</a:t>
            </a:r>
          </a:p>
          <a:p>
            <a:r>
              <a:rPr lang="sr-Latn-RS" dirty="0"/>
              <a:t>Tajnovitost</a:t>
            </a:r>
          </a:p>
          <a:p>
            <a:r>
              <a:rPr lang="sr-Latn-RS" dirty="0"/>
              <a:t>Destruktivno ponašanje</a:t>
            </a:r>
          </a:p>
          <a:p>
            <a:r>
              <a:rPr lang="sr-Latn-RS" dirty="0"/>
              <a:t>Nestajanje novca ili drugih vrednosti iz kuće</a:t>
            </a:r>
          </a:p>
          <a:p>
            <a:r>
              <a:rPr lang="sr-Latn-RS" dirty="0"/>
              <a:t>Neodgovornost, neiskrenost, laži i manipulisanje drugim članovima porodice</a:t>
            </a:r>
          </a:p>
          <a:p>
            <a:r>
              <a:rPr lang="sr-Latn-RS" dirty="0"/>
              <a:t>Povlačenje u sebe, osamljivanje</a:t>
            </a:r>
          </a:p>
          <a:p>
            <a:r>
              <a:rPr lang="sr-Latn-RS" dirty="0"/>
              <a:t>Nedoslednost </a:t>
            </a:r>
          </a:p>
        </p:txBody>
      </p:sp>
    </p:spTree>
    <p:extLst>
      <p:ext uri="{BB962C8B-B14F-4D97-AF65-F5344CB8AC3E}">
        <p14:creationId xmlns:p14="http://schemas.microsoft.com/office/powerpoint/2010/main" xmlns="" val="465024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09B74-5C46-49E2-BC5A-E1861A38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Psihičke posledice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D412F6-CC48-4361-8C2D-C4191A945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023110"/>
            <a:ext cx="9598150" cy="428625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USAMLJENOST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IZOLACIJA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ISKRIVLJEN OSEĆAJ ZA REALNOST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IZLOŽENOST NASILJU I AGRESIVNOST – kod  dece izložene eksplicitnim sadržajima nasilja smanjuje se osetljivost za nasilje i povećava agresivno ponašanje, sklonost da nanosi štetu sebi, ako i da povredi drugog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PRENATRPANOST INFORMACIJAMA – DOVODI DA PORMEĆAJA U MIŠLJENJU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PRETERANA POSPANOST U TOKU DANA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DEPRESIJA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ANKSIOZNOST – stanje unutrašnje uznemirenosti, stalne brige, straha da će se nešto strašno dogoditi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SOCIJALNA FOBIJA – strah od upoznavanja i blizine drugih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ZLOUPOTREBA PSIHOAKTIVNIH SUPSTANCI (PAS)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PIVEĆANA IMPULSIVNOST – 80% zavisnika od interneta imalo je verbalne sukobe sa okruženjem, a 25% i fizičke sukobe u porodici kad im je pokušano ograničiti vreme na internetu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PARANOIDNO RAZMIŠLJANJE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66519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B2E17-D981-4D98-8B18-23546844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Tretman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41C642-733B-4446-8278-5DE6F4DBC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2" y="2560320"/>
            <a:ext cx="9604246" cy="3310128"/>
          </a:xfrm>
        </p:spPr>
        <p:txBody>
          <a:bodyPr/>
          <a:lstStyle/>
          <a:p>
            <a:r>
              <a:rPr lang="sr-Latn-RS" dirty="0"/>
              <a:t>Cilj tretmana nije potpuno ukidanje interneta već društveno prihvatljivo korišćenje interneta</a:t>
            </a:r>
          </a:p>
          <a:p>
            <a:r>
              <a:rPr lang="sr-Latn-RS" dirty="0"/>
              <a:t>U tretman trebaju biti uključeni članovi cele porodice, kao mreža podrške.</a:t>
            </a:r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017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64F77-9DC6-4430-BBB6-2F9A7986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Cilj lečenja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9DCB4-9A6F-4882-B29A-DA0E6387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10026045" cy="3310128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Smanjenje učestalosti korišćenja (sa 6 na 2 sata dnevno)</a:t>
            </a:r>
          </a:p>
          <a:p>
            <a:r>
              <a:rPr lang="sr-Latn-RS" dirty="0"/>
              <a:t>Konstruktivno korišćenje interneta</a:t>
            </a:r>
            <a:endParaRPr lang="sr-Cyrl-RS" dirty="0"/>
          </a:p>
          <a:p>
            <a:r>
              <a:rPr lang="sr-Latn-RS" dirty="0"/>
              <a:t>Redukovanje posledica (zdravstvene, socijalne, profesionalne)</a:t>
            </a:r>
            <a:endParaRPr lang="sr-Cyrl-RS" dirty="0"/>
          </a:p>
          <a:p>
            <a:r>
              <a:rPr lang="sr-Latn-RS" dirty="0"/>
              <a:t>Poboljšanje psihičkog stanja i rad na komorbiditetu (istovremeno postojanje više bolesti)</a:t>
            </a:r>
            <a:endParaRPr lang="sr-Cyrl-RS" dirty="0"/>
          </a:p>
          <a:p>
            <a:r>
              <a:rPr lang="sr-Latn-RS" dirty="0"/>
              <a:t>Učenje novih obrazaca ponašanja</a:t>
            </a:r>
            <a:r>
              <a:rPr lang="sr-Cyrl-RS" dirty="0"/>
              <a:t>/ </a:t>
            </a:r>
            <a:r>
              <a:rPr lang="sr-Latn-RS" dirty="0"/>
              <a:t>promena načina razmišljanja</a:t>
            </a:r>
            <a:endParaRPr lang="sr-Cyrl-RS" dirty="0"/>
          </a:p>
          <a:p>
            <a:r>
              <a:rPr lang="sr-Latn-RS" dirty="0"/>
              <a:t>Promena u porodičnom sistemu</a:t>
            </a:r>
            <a:endParaRPr lang="sr-Cyrl-RS" dirty="0"/>
          </a:p>
          <a:p>
            <a:r>
              <a:rPr lang="sr-Latn-RS" dirty="0"/>
              <a:t>Individuacija - sazrevanje</a:t>
            </a: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20750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DBFD2-C06C-4F66-8A67-3358E427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Faze terapije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A64EA-D870-45D7-9283-9B9F58198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463337" cy="33101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Priznavanje problema </a:t>
            </a:r>
            <a:r>
              <a:rPr lang="sr-Cyrl-RS" dirty="0"/>
              <a:t>– (</a:t>
            </a:r>
            <a:r>
              <a:rPr lang="sr-Latn-RS" dirty="0"/>
              <a:t>šta sve pojedinac gubi ako je zavistan od interneta)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Samoposmatranje (analiza sopstvenih aktivnosti) –svakodnevno vođenje ’’internet’’ dnevnika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Upravljanje vremenom (struktura vremena) – promeniti vreme korišćenja i mesto gde se nalazi računar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Razvoj životnih veština </a:t>
            </a:r>
            <a:r>
              <a:rPr lang="sr-Cyrl-RS" dirty="0"/>
              <a:t>– </a:t>
            </a:r>
            <a:r>
              <a:rPr lang="sr-Latn-RS" dirty="0"/>
              <a:t>za rešavanje problema u realnom životu (nezaposlenost), smanjiti usamljenost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Prevencija recidiva(povratka na staro) </a:t>
            </a:r>
            <a:r>
              <a:rPr lang="sr-Cyrl-RS" dirty="0"/>
              <a:t>– </a:t>
            </a:r>
            <a:r>
              <a:rPr lang="sr-Latn-RS" dirty="0"/>
              <a:t>održavanje racionalnog i umerenog korišćenja interneta</a:t>
            </a:r>
          </a:p>
        </p:txBody>
      </p:sp>
    </p:spTree>
    <p:extLst>
      <p:ext uri="{BB962C8B-B14F-4D97-AF65-F5344CB8AC3E}">
        <p14:creationId xmlns:p14="http://schemas.microsoft.com/office/powerpoint/2010/main" xmlns="" val="250229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A4C924F-618E-42BF-84F3-DBE3A8BC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Prevencija zloupotrebe interneta i video igara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C36B062-C1F7-49B5-8C80-029321D9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2401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Da li znate šta vam dete radi na internetu?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Da li ste naučili decu kako ispravno da koriste internet</a:t>
            </a: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Da li ste ih naučili očuvanju sopstvene sigurnosti na internetu?</a:t>
            </a:r>
          </a:p>
        </p:txBody>
      </p:sp>
    </p:spTree>
    <p:extLst>
      <p:ext uri="{BB962C8B-B14F-4D97-AF65-F5344CB8AC3E}">
        <p14:creationId xmlns:p14="http://schemas.microsoft.com/office/powerpoint/2010/main" xmlns="" val="4149553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86B60-A2FD-4425-BA69-4C30FB20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Praktični saveti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E810F-5DF2-4431-B099-536D226E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Odredite vreme za igranje video igara do 1/2 sata dnevno ili dva dana u nedelji po jedan sat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Napraviti raspored dnevnih aktivnosti i istrajati na njemu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Zdrava ishrana (obavezan doručak), redovan san (od 22-8) i svakodnevna fizička aktivnost (od škole do kuće peške)   smanjuju razvoj zavisnosti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Otvoreni razgovori u porodici, podelite osećanja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Uvedite detetu  kućne obaveze (ponekad može : postaviti sto, izneti smeće, usisati, obrisati prašinu, prošetati kućnog ljubimca...)  </a:t>
            </a:r>
          </a:p>
          <a:p>
            <a:pPr marL="457200" indent="-457200">
              <a:buFont typeface="+mj-lt"/>
              <a:buAutoNum type="arabicPeriod"/>
            </a:pPr>
            <a:endParaRPr lang="sr-Latn-RS" dirty="0"/>
          </a:p>
          <a:p>
            <a:pPr marL="457200" indent="-457200">
              <a:buFont typeface="+mj-lt"/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50852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0906A-0269-45A1-9E2B-61995C02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Spektar aktivnosti i supstanci sa potencijalom da razviju zavisnost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087DC9F-1FC0-45C5-A485-E14D1D7CE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8375757"/>
              </p:ext>
            </p:extLst>
          </p:nvPr>
        </p:nvGraphicFramePr>
        <p:xfrm>
          <a:off x="2931090" y="2580362"/>
          <a:ext cx="7638485" cy="28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37">
                  <a:extLst>
                    <a:ext uri="{9D8B030D-6E8A-4147-A177-3AD203B41FA5}">
                      <a16:colId xmlns:a16="http://schemas.microsoft.com/office/drawing/2014/main" xmlns="" val="1697109366"/>
                    </a:ext>
                  </a:extLst>
                </a:gridCol>
                <a:gridCol w="4199948">
                  <a:extLst>
                    <a:ext uri="{9D8B030D-6E8A-4147-A177-3AD203B41FA5}">
                      <a16:colId xmlns:a16="http://schemas.microsoft.com/office/drawing/2014/main" xmlns="" val="1753939184"/>
                    </a:ext>
                  </a:extLst>
                </a:gridCol>
              </a:tblGrid>
              <a:tr h="413359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481015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Posao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Kompjuter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8793962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032094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Kupovina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Droge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945963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Kockanje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Alkohol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478413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Hrana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Duvan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8707669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r>
                        <a:rPr lang="sr-Latn-RS" dirty="0"/>
                        <a:t>Vežbanje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TV...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253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54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8DFBA-F3DF-42F2-B3C5-DC3A8F4B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zavisnost od interneta i video igara?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72D58-76F2-4493-94FC-85B54636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/>
          <a:lstStyle/>
          <a:p>
            <a:r>
              <a:rPr lang="sr-Latn-RS" dirty="0"/>
              <a:t>Preterano korišćenje kompjutera (interneta/video igre) koje ometa svakodnevni život. </a:t>
            </a:r>
          </a:p>
          <a:p>
            <a:r>
              <a:rPr lang="sr-Latn-RS" dirty="0"/>
              <a:t>Kad vreme provedeno u igranju igara ili krstarenje internetom dostigne tačku koja šteti osobi u porodičnim odnosima, društvenim odnosima, zdravstvenom stanju, školi, poslu, možemo govoriti o patološkom korišćenju</a:t>
            </a:r>
          </a:p>
          <a:p>
            <a:r>
              <a:rPr lang="sr-Latn-RS" dirty="0"/>
              <a:t>Kao i druge zavisnosti, u ovom slučaju, internet/i ili video igre su zamenile prijatelje i  porodicu.</a:t>
            </a:r>
          </a:p>
        </p:txBody>
      </p:sp>
    </p:spTree>
    <p:extLst>
      <p:ext uri="{BB962C8B-B14F-4D97-AF65-F5344CB8AC3E}">
        <p14:creationId xmlns:p14="http://schemas.microsoft.com/office/powerpoint/2010/main" xmlns="" val="279498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2B9A6-B621-4816-97F7-0ED2C7F1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Šta je normalno korišćenje interneta i video igara?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477F617-B959-494F-8C96-6EF791FD1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3808832"/>
              </p:ext>
            </p:extLst>
          </p:nvPr>
        </p:nvGraphicFramePr>
        <p:xfrm>
          <a:off x="2928730" y="3219188"/>
          <a:ext cx="7640844" cy="20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370">
                  <a:extLst>
                    <a:ext uri="{9D8B030D-6E8A-4147-A177-3AD203B41FA5}">
                      <a16:colId xmlns:a16="http://schemas.microsoft.com/office/drawing/2014/main" xmlns="" val="3392390439"/>
                    </a:ext>
                  </a:extLst>
                </a:gridCol>
                <a:gridCol w="2598737">
                  <a:extLst>
                    <a:ext uri="{9D8B030D-6E8A-4147-A177-3AD203B41FA5}">
                      <a16:colId xmlns:a16="http://schemas.microsoft.com/office/drawing/2014/main" xmlns="" val="288431826"/>
                    </a:ext>
                  </a:extLst>
                </a:gridCol>
                <a:gridCol w="2598737">
                  <a:extLst>
                    <a:ext uri="{9D8B030D-6E8A-4147-A177-3AD203B41FA5}">
                      <a16:colId xmlns:a16="http://schemas.microsoft.com/office/drawing/2014/main" xmlns="" val="3627324731"/>
                    </a:ext>
                  </a:extLst>
                </a:gridCol>
              </a:tblGrid>
              <a:tr h="513567">
                <a:tc>
                  <a:txBody>
                    <a:bodyPr/>
                    <a:lstStyle/>
                    <a:p>
                      <a:r>
                        <a:rPr lang="sr-Latn-RS" dirty="0"/>
                        <a:t>Tip korisnika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Radnim danom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Vikend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2111971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r>
                        <a:rPr lang="sr-Latn-RS" b="1" i="1" dirty="0"/>
                        <a:t>Minimalni korisnici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0.8 sati dnevno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1.6 sati dnevno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170467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r>
                        <a:rPr lang="sr-Latn-RS" b="1" i="1" dirty="0"/>
                        <a:t>Umerni korisnici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1.5 sati dnevno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2.4 sata dnevno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296963"/>
                  </a:ext>
                </a:extLst>
              </a:tr>
              <a:tr h="513567">
                <a:tc>
                  <a:txBody>
                    <a:bodyPr/>
                    <a:lstStyle/>
                    <a:p>
                      <a:r>
                        <a:rPr lang="sr-Latn-RS" b="1" i="1" dirty="0"/>
                        <a:t>Prekomerni korisnici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2.3 sata dnevno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i="1" dirty="0"/>
                        <a:t>3.5 sati dnevno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9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075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F22A9-F1D9-419A-BD33-B9D35029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Kriterijumi za dijagnostikovanje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CF04817-DEAD-43EB-BF50-E1C896CD2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701391"/>
              </p:ext>
            </p:extLst>
          </p:nvPr>
        </p:nvGraphicFramePr>
        <p:xfrm>
          <a:off x="2080591" y="2052639"/>
          <a:ext cx="8206409" cy="376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357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72A21-4085-420C-80C7-65FB7E17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postaje zavisnik?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4C2BDE4-E471-486C-8E4E-9D7DE3760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784064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042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930FD-01CF-47FC-A8E3-F92B2B92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ljudi traže na internetu?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D4B61EF-2C47-4D79-BACA-501C838D0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8841867"/>
              </p:ext>
            </p:extLst>
          </p:nvPr>
        </p:nvGraphicFramePr>
        <p:xfrm>
          <a:off x="1563757" y="2052638"/>
          <a:ext cx="9005818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114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3C719-3A0D-401A-82FA-8E308CB7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25468"/>
            <a:ext cx="9601196" cy="2060531"/>
          </a:xfrm>
        </p:spPr>
        <p:txBody>
          <a:bodyPr/>
          <a:lstStyle/>
          <a:p>
            <a:pPr algn="l"/>
            <a:r>
              <a:rPr lang="sr-Latn-RS" dirty="0"/>
              <a:t>Neuropsihološki model nastanka zavisnosti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1D22450-E9F9-4257-8E92-06BEE8090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7446625"/>
              </p:ext>
            </p:extLst>
          </p:nvPr>
        </p:nvGraphicFramePr>
        <p:xfrm>
          <a:off x="1987826" y="1550504"/>
          <a:ext cx="8581749" cy="469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79351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1306</TotalTime>
  <Words>1616</Words>
  <Application>Microsoft Office PowerPoint</Application>
  <PresentationFormat>Custom</PresentationFormat>
  <Paragraphs>233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Digitalna zavisnost </vt:lpstr>
      <vt:lpstr>Šta je zavisnost?</vt:lpstr>
      <vt:lpstr>Spektar aktivnosti i supstanci sa potencijalom da razviju zavisnost </vt:lpstr>
      <vt:lpstr>Šta je zavisnost od interneta i video igara?</vt:lpstr>
      <vt:lpstr>Šta je normalno korišćenje interneta i video igara?</vt:lpstr>
      <vt:lpstr>Kriterijumi za dijagnostikovanje </vt:lpstr>
      <vt:lpstr>Kako se postaje zavisnik?</vt:lpstr>
      <vt:lpstr>Šta ljudi traže na internetu?</vt:lpstr>
      <vt:lpstr>Neuropsihološki model nastanka zavisnosti</vt:lpstr>
      <vt:lpstr>Skrining – brzo i jednostavno otkrivanje osoba sa potencijalnom zavisnošću</vt:lpstr>
      <vt:lpstr>Faktori rizika </vt:lpstr>
      <vt:lpstr>Simptomi i znaci zloupotrebe interneta</vt:lpstr>
      <vt:lpstr>Šta je zavisnost od video igara?</vt:lpstr>
      <vt:lpstr>Da li su video igre štetne?</vt:lpstr>
      <vt:lpstr>Zajedničke karakteristike ličnosti zavisnika</vt:lpstr>
      <vt:lpstr>Zajedničke karakteristike ličnosti zavisnika</vt:lpstr>
      <vt:lpstr>Zajedničke karakteristike ličnosti zavisnika</vt:lpstr>
      <vt:lpstr>Posledice zavisnosti </vt:lpstr>
      <vt:lpstr>ZDRAVSTVENE POSLEDICE</vt:lpstr>
      <vt:lpstr>Porodične posledice</vt:lpstr>
      <vt:lpstr>Psihičke posledice</vt:lpstr>
      <vt:lpstr>Tretman </vt:lpstr>
      <vt:lpstr>Cilj lečenja</vt:lpstr>
      <vt:lpstr>Faze terapije</vt:lpstr>
      <vt:lpstr>Prevencija zloupotrebe interneta i video igara</vt:lpstr>
      <vt:lpstr>Praktični saveti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zavisnost</dc:title>
  <dc:creator>Korisnik</dc:creator>
  <cp:lastModifiedBy>Pedagog</cp:lastModifiedBy>
  <cp:revision>59</cp:revision>
  <dcterms:created xsi:type="dcterms:W3CDTF">2018-05-18T08:37:45Z</dcterms:created>
  <dcterms:modified xsi:type="dcterms:W3CDTF">2018-11-01T09:12:03Z</dcterms:modified>
</cp:coreProperties>
</file>